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9"/>
  </p:notesMasterIdLst>
  <p:handoutMasterIdLst>
    <p:handoutMasterId r:id="rId50"/>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364" r:id="rId22"/>
    <p:sldId id="401" r:id="rId23"/>
    <p:sldId id="394" r:id="rId24"/>
    <p:sldId id="402" r:id="rId25"/>
    <p:sldId id="403" r:id="rId26"/>
    <p:sldId id="404" r:id="rId27"/>
    <p:sldId id="405" r:id="rId28"/>
    <p:sldId id="346" r:id="rId29"/>
    <p:sldId id="365" r:id="rId30"/>
    <p:sldId id="371" r:id="rId31"/>
    <p:sldId id="395" r:id="rId32"/>
    <p:sldId id="409" r:id="rId33"/>
    <p:sldId id="396" r:id="rId34"/>
    <p:sldId id="397" r:id="rId35"/>
    <p:sldId id="398" r:id="rId36"/>
    <p:sldId id="406" r:id="rId37"/>
    <p:sldId id="399" r:id="rId38"/>
    <p:sldId id="407" r:id="rId39"/>
    <p:sldId id="408" r:id="rId40"/>
    <p:sldId id="400" r:id="rId41"/>
    <p:sldId id="356" r:id="rId42"/>
    <p:sldId id="368" r:id="rId43"/>
    <p:sldId id="362" r:id="rId44"/>
    <p:sldId id="387" r:id="rId45"/>
    <p:sldId id="375" r:id="rId46"/>
    <p:sldId id="392" r:id="rId47"/>
    <p:sldId id="323" r:id="rId4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B17367-4C8F-42E0-B8AE-E92AF332648B}" v="729" dt="2023-03-15T21:25:45.8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74" autoAdjust="0"/>
    <p:restoredTop sz="94660"/>
  </p:normalViewPr>
  <p:slideViewPr>
    <p:cSldViewPr>
      <p:cViewPr varScale="1">
        <p:scale>
          <a:sx n="114" d="100"/>
          <a:sy n="114" d="100"/>
        </p:scale>
        <p:origin x="1854" y="4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3CB17367-4C8F-42E0-B8AE-E92AF332648B}"/>
    <pc:docChg chg="undo redo custSel addSld modSld sldOrd modMainMaster">
      <pc:chgData name="Alfred Asterjadhi" userId="39de57b9-85c0-4fd1-aaac-8ca2b6560ad0" providerId="ADAL" clId="{3CB17367-4C8F-42E0-B8AE-E92AF332648B}" dt="2023-03-16T11:31:54.372" v="5951" actId="20577"/>
      <pc:docMkLst>
        <pc:docMk/>
      </pc:docMkLst>
      <pc:sldChg chg="modSp mod">
        <pc:chgData name="Alfred Asterjadhi" userId="39de57b9-85c0-4fd1-aaac-8ca2b6560ad0" providerId="ADAL" clId="{3CB17367-4C8F-42E0-B8AE-E92AF332648B}" dt="2023-02-27T16:15:46.988" v="4" actId="20577"/>
        <pc:sldMkLst>
          <pc:docMk/>
          <pc:sldMk cId="0" sldId="256"/>
        </pc:sldMkLst>
        <pc:spChg chg="mod">
          <ac:chgData name="Alfred Asterjadhi" userId="39de57b9-85c0-4fd1-aaac-8ca2b6560ad0" providerId="ADAL" clId="{3CB17367-4C8F-42E0-B8AE-E92AF332648B}" dt="2023-02-27T16:15:46.988" v="4" actId="20577"/>
          <ac:spMkLst>
            <pc:docMk/>
            <pc:sldMk cId="0" sldId="256"/>
            <ac:spMk id="3073" creationId="{00000000-0000-0000-0000-000000000000}"/>
          </ac:spMkLst>
        </pc:spChg>
      </pc:sldChg>
      <pc:sldChg chg="addSp delSp modSp mod">
        <pc:chgData name="Alfred Asterjadhi" userId="39de57b9-85c0-4fd1-aaac-8ca2b6560ad0" providerId="ADAL" clId="{3CB17367-4C8F-42E0-B8AE-E92AF332648B}" dt="2023-03-15T18:45:03.063" v="5612" actId="207"/>
        <pc:sldMkLst>
          <pc:docMk/>
          <pc:sldMk cId="3976818858" sldId="269"/>
        </pc:sldMkLst>
        <pc:graphicFrameChg chg="add mod modGraphic">
          <ac:chgData name="Alfred Asterjadhi" userId="39de57b9-85c0-4fd1-aaac-8ca2b6560ad0" providerId="ADAL" clId="{3CB17367-4C8F-42E0-B8AE-E92AF332648B}" dt="2023-03-15T18:45:03.063" v="5612" actId="207"/>
          <ac:graphicFrameMkLst>
            <pc:docMk/>
            <pc:sldMk cId="3976818858" sldId="269"/>
            <ac:graphicFrameMk id="3" creationId="{90120863-C6A6-CC22-28FD-7D36509C8F60}"/>
          </ac:graphicFrameMkLst>
        </pc:graphicFrameChg>
        <pc:graphicFrameChg chg="del mod modGraphic">
          <ac:chgData name="Alfred Asterjadhi" userId="39de57b9-85c0-4fd1-aaac-8ca2b6560ad0" providerId="ADAL" clId="{3CB17367-4C8F-42E0-B8AE-E92AF332648B}" dt="2023-03-12T21:51:27.918" v="1215" actId="478"/>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3CB17367-4C8F-42E0-B8AE-E92AF332648B}" dt="2023-03-12T22:52:13.245" v="1368"/>
        <pc:sldMkLst>
          <pc:docMk/>
          <pc:sldMk cId="2243228416" sldId="299"/>
        </pc:sldMkLst>
        <pc:spChg chg="mod">
          <ac:chgData name="Alfred Asterjadhi" userId="39de57b9-85c0-4fd1-aaac-8ca2b6560ad0" providerId="ADAL" clId="{3CB17367-4C8F-42E0-B8AE-E92AF332648B}" dt="2023-03-12T22:52:10.695" v="1367" actId="20577"/>
          <ac:spMkLst>
            <pc:docMk/>
            <pc:sldMk cId="2243228416" sldId="299"/>
            <ac:spMk id="3" creationId="{3857177C-4F12-41D1-AB93-6925069E5DB9}"/>
          </ac:spMkLst>
        </pc:spChg>
        <pc:spChg chg="mod">
          <ac:chgData name="Alfred Asterjadhi" userId="39de57b9-85c0-4fd1-aaac-8ca2b6560ad0" providerId="ADAL" clId="{3CB17367-4C8F-42E0-B8AE-E92AF332648B}" dt="2023-03-12T22:52:13.245" v="1368"/>
          <ac:spMkLst>
            <pc:docMk/>
            <pc:sldMk cId="2243228416" sldId="299"/>
            <ac:spMk id="17" creationId="{442A1050-6527-4B2E-A943-E125D6B48B52}"/>
          </ac:spMkLst>
        </pc:spChg>
      </pc:sldChg>
      <pc:sldChg chg="addSp delSp modSp mod">
        <pc:chgData name="Alfred Asterjadhi" userId="39de57b9-85c0-4fd1-aaac-8ca2b6560ad0" providerId="ADAL" clId="{3CB17367-4C8F-42E0-B8AE-E92AF332648B}" dt="2023-03-13T20:23:02.132" v="2876" actId="207"/>
        <pc:sldMkLst>
          <pc:docMk/>
          <pc:sldMk cId="1766754893" sldId="346"/>
        </pc:sldMkLst>
        <pc:spChg chg="mod">
          <ac:chgData name="Alfred Asterjadhi" userId="39de57b9-85c0-4fd1-aaac-8ca2b6560ad0" providerId="ADAL" clId="{3CB17367-4C8F-42E0-B8AE-E92AF332648B}" dt="2023-03-13T18:19:14.072" v="2642" actId="13926"/>
          <ac:spMkLst>
            <pc:docMk/>
            <pc:sldMk cId="1766754893" sldId="346"/>
            <ac:spMk id="2" creationId="{4B5F0D0E-8BB7-48AB-9160-728B8B3399A2}"/>
          </ac:spMkLst>
        </pc:spChg>
        <pc:spChg chg="mod">
          <ac:chgData name="Alfred Asterjadhi" userId="39de57b9-85c0-4fd1-aaac-8ca2b6560ad0" providerId="ADAL" clId="{3CB17367-4C8F-42E0-B8AE-E92AF332648B}" dt="2023-03-13T20:23:02.132" v="2876" actId="207"/>
          <ac:spMkLst>
            <pc:docMk/>
            <pc:sldMk cId="1766754893" sldId="346"/>
            <ac:spMk id="3" creationId="{DFB0BA47-D7B6-4F95-932E-A7AA615BC440}"/>
          </ac:spMkLst>
        </pc:spChg>
        <pc:graphicFrameChg chg="add del mod modGraphic">
          <ac:chgData name="Alfred Asterjadhi" userId="39de57b9-85c0-4fd1-aaac-8ca2b6560ad0" providerId="ADAL" clId="{3CB17367-4C8F-42E0-B8AE-E92AF332648B}" dt="2023-03-13T14:30:32.205" v="2461" actId="478"/>
          <ac:graphicFrameMkLst>
            <pc:docMk/>
            <pc:sldMk cId="1766754893" sldId="346"/>
            <ac:graphicFrameMk id="7" creationId="{2CB29F72-F82E-D1CB-3988-25EC8C4A983B}"/>
          </ac:graphicFrameMkLst>
        </pc:graphicFrameChg>
      </pc:sldChg>
      <pc:sldChg chg="addSp delSp modSp mod">
        <pc:chgData name="Alfred Asterjadhi" userId="39de57b9-85c0-4fd1-aaac-8ca2b6560ad0" providerId="ADAL" clId="{3CB17367-4C8F-42E0-B8AE-E92AF332648B}" dt="2023-03-13T21:00:15.378" v="3027" actId="404"/>
        <pc:sldMkLst>
          <pc:docMk/>
          <pc:sldMk cId="3930036297" sldId="356"/>
        </pc:sldMkLst>
        <pc:spChg chg="mod">
          <ac:chgData name="Alfred Asterjadhi" userId="39de57b9-85c0-4fd1-aaac-8ca2b6560ad0" providerId="ADAL" clId="{3CB17367-4C8F-42E0-B8AE-E92AF332648B}" dt="2023-03-13T21:00:08.645" v="3023"/>
          <ac:spMkLst>
            <pc:docMk/>
            <pc:sldMk cId="3930036297" sldId="356"/>
            <ac:spMk id="2" creationId="{4B5F0D0E-8BB7-48AB-9160-728B8B3399A2}"/>
          </ac:spMkLst>
        </pc:spChg>
        <pc:spChg chg="mod">
          <ac:chgData name="Alfred Asterjadhi" userId="39de57b9-85c0-4fd1-aaac-8ca2b6560ad0" providerId="ADAL" clId="{3CB17367-4C8F-42E0-B8AE-E92AF332648B}" dt="2023-03-13T21:00:15.378" v="3027" actId="404"/>
          <ac:spMkLst>
            <pc:docMk/>
            <pc:sldMk cId="3930036297" sldId="356"/>
            <ac:spMk id="3" creationId="{DFB0BA47-D7B6-4F95-932E-A7AA615BC440}"/>
          </ac:spMkLst>
        </pc:spChg>
        <pc:spChg chg="mod">
          <ac:chgData name="Alfred Asterjadhi" userId="39de57b9-85c0-4fd1-aaac-8ca2b6560ad0" providerId="ADAL" clId="{3CB17367-4C8F-42E0-B8AE-E92AF332648B}" dt="2023-03-13T21:00:08.645" v="3023"/>
          <ac:spMkLst>
            <pc:docMk/>
            <pc:sldMk cId="3930036297" sldId="356"/>
            <ac:spMk id="4" creationId="{3462A639-621C-43E6-83A1-F4DCCA0E626D}"/>
          </ac:spMkLst>
        </pc:spChg>
        <pc:spChg chg="mod">
          <ac:chgData name="Alfred Asterjadhi" userId="39de57b9-85c0-4fd1-aaac-8ca2b6560ad0" providerId="ADAL" clId="{3CB17367-4C8F-42E0-B8AE-E92AF332648B}" dt="2023-03-13T21:00:08.645" v="3023"/>
          <ac:spMkLst>
            <pc:docMk/>
            <pc:sldMk cId="3930036297" sldId="356"/>
            <ac:spMk id="5" creationId="{344A3812-25A7-493E-9C1F-5DE586377D4F}"/>
          </ac:spMkLst>
        </pc:spChg>
        <pc:spChg chg="mod">
          <ac:chgData name="Alfred Asterjadhi" userId="39de57b9-85c0-4fd1-aaac-8ca2b6560ad0" providerId="ADAL" clId="{3CB17367-4C8F-42E0-B8AE-E92AF332648B}" dt="2023-03-13T21:00:08.645" v="3023"/>
          <ac:spMkLst>
            <pc:docMk/>
            <pc:sldMk cId="3930036297" sldId="356"/>
            <ac:spMk id="6" creationId="{974B2026-97FB-40D2-8F22-7E6D319B4EA2}"/>
          </ac:spMkLst>
        </pc:spChg>
        <pc:spChg chg="add del mod">
          <ac:chgData name="Alfred Asterjadhi" userId="39de57b9-85c0-4fd1-aaac-8ca2b6560ad0" providerId="ADAL" clId="{3CB17367-4C8F-42E0-B8AE-E92AF332648B}" dt="2023-03-13T21:00:08.645" v="3023"/>
          <ac:spMkLst>
            <pc:docMk/>
            <pc:sldMk cId="3930036297" sldId="356"/>
            <ac:spMk id="7" creationId="{5AD3AC7F-4999-0E18-AE73-2ABC9F7DE05C}"/>
          </ac:spMkLst>
        </pc:spChg>
        <pc:spChg chg="add del mod">
          <ac:chgData name="Alfred Asterjadhi" userId="39de57b9-85c0-4fd1-aaac-8ca2b6560ad0" providerId="ADAL" clId="{3CB17367-4C8F-42E0-B8AE-E92AF332648B}" dt="2023-03-13T21:00:08.645" v="3023"/>
          <ac:spMkLst>
            <pc:docMk/>
            <pc:sldMk cId="3930036297" sldId="356"/>
            <ac:spMk id="8" creationId="{2D83ED1D-3D97-85B8-4069-5DE6AA1241C2}"/>
          </ac:spMkLst>
        </pc:spChg>
        <pc:spChg chg="add del mod">
          <ac:chgData name="Alfred Asterjadhi" userId="39de57b9-85c0-4fd1-aaac-8ca2b6560ad0" providerId="ADAL" clId="{3CB17367-4C8F-42E0-B8AE-E92AF332648B}" dt="2023-03-13T21:00:08.645" v="3023"/>
          <ac:spMkLst>
            <pc:docMk/>
            <pc:sldMk cId="3930036297" sldId="356"/>
            <ac:spMk id="9" creationId="{B40322E7-3091-A1B4-2CB7-4A0B279B6062}"/>
          </ac:spMkLst>
        </pc:spChg>
        <pc:spChg chg="add del mod">
          <ac:chgData name="Alfred Asterjadhi" userId="39de57b9-85c0-4fd1-aaac-8ca2b6560ad0" providerId="ADAL" clId="{3CB17367-4C8F-42E0-B8AE-E92AF332648B}" dt="2023-03-13T21:00:08.645" v="3023"/>
          <ac:spMkLst>
            <pc:docMk/>
            <pc:sldMk cId="3930036297" sldId="356"/>
            <ac:spMk id="10" creationId="{750ACE9E-588C-2367-1518-7FC7DB9A4376}"/>
          </ac:spMkLst>
        </pc:spChg>
        <pc:spChg chg="add del mod">
          <ac:chgData name="Alfred Asterjadhi" userId="39de57b9-85c0-4fd1-aaac-8ca2b6560ad0" providerId="ADAL" clId="{3CB17367-4C8F-42E0-B8AE-E92AF332648B}" dt="2023-03-13T21:00:08.645" v="3023"/>
          <ac:spMkLst>
            <pc:docMk/>
            <pc:sldMk cId="3930036297" sldId="356"/>
            <ac:spMk id="11" creationId="{710836F5-9B31-ABD6-A203-DF5E10496621}"/>
          </ac:spMkLst>
        </pc:spChg>
      </pc:sldChg>
      <pc:sldChg chg="modSp mod">
        <pc:chgData name="Alfred Asterjadhi" userId="39de57b9-85c0-4fd1-aaac-8ca2b6560ad0" providerId="ADAL" clId="{3CB17367-4C8F-42E0-B8AE-E92AF332648B}" dt="2023-03-14T19:40:12.871" v="4107" actId="207"/>
        <pc:sldMkLst>
          <pc:docMk/>
          <pc:sldMk cId="2875004496" sldId="364"/>
        </pc:sldMkLst>
        <pc:graphicFrameChg chg="mod modGraphic">
          <ac:chgData name="Alfred Asterjadhi" userId="39de57b9-85c0-4fd1-aaac-8ca2b6560ad0" providerId="ADAL" clId="{3CB17367-4C8F-42E0-B8AE-E92AF332648B}" dt="2023-03-14T19:40:12.871" v="4107"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3CB17367-4C8F-42E0-B8AE-E92AF332648B}" dt="2023-03-13T01:02:56.514" v="1672" actId="20577"/>
        <pc:sldMkLst>
          <pc:docMk/>
          <pc:sldMk cId="1843331871" sldId="365"/>
        </pc:sldMkLst>
        <pc:spChg chg="mod">
          <ac:chgData name="Alfred Asterjadhi" userId="39de57b9-85c0-4fd1-aaac-8ca2b6560ad0" providerId="ADAL" clId="{3CB17367-4C8F-42E0-B8AE-E92AF332648B}" dt="2023-03-13T01:02:56.514" v="1672" actId="20577"/>
          <ac:spMkLst>
            <pc:docMk/>
            <pc:sldMk cId="1843331871" sldId="365"/>
            <ac:spMk id="25" creationId="{DEEFA1CA-22CD-79BC-A375-F798D55F5E83}"/>
          </ac:spMkLst>
        </pc:spChg>
      </pc:sldChg>
      <pc:sldChg chg="modSp mod">
        <pc:chgData name="Alfred Asterjadhi" userId="39de57b9-85c0-4fd1-aaac-8ca2b6560ad0" providerId="ADAL" clId="{3CB17367-4C8F-42E0-B8AE-E92AF332648B}" dt="2023-03-13T01:19:43.320" v="2253" actId="20577"/>
        <pc:sldMkLst>
          <pc:docMk/>
          <pc:sldMk cId="3759718192" sldId="368"/>
        </pc:sldMkLst>
        <pc:spChg chg="mod">
          <ac:chgData name="Alfred Asterjadhi" userId="39de57b9-85c0-4fd1-aaac-8ca2b6560ad0" providerId="ADAL" clId="{3CB17367-4C8F-42E0-B8AE-E92AF332648B}" dt="2023-03-13T01:19:43.320" v="2253" actId="20577"/>
          <ac:spMkLst>
            <pc:docMk/>
            <pc:sldMk cId="3759718192" sldId="368"/>
            <ac:spMk id="2" creationId="{D0172988-1296-802D-770D-899EA5C68516}"/>
          </ac:spMkLst>
        </pc:spChg>
      </pc:sldChg>
      <pc:sldChg chg="modSp mod">
        <pc:chgData name="Alfred Asterjadhi" userId="39de57b9-85c0-4fd1-aaac-8ca2b6560ad0" providerId="ADAL" clId="{3CB17367-4C8F-42E0-B8AE-E92AF332648B}" dt="2023-03-14T19:57:15.109" v="4570" actId="207"/>
        <pc:sldMkLst>
          <pc:docMk/>
          <pc:sldMk cId="3049755149" sldId="371"/>
        </pc:sldMkLst>
        <pc:spChg chg="mod">
          <ac:chgData name="Alfred Asterjadhi" userId="39de57b9-85c0-4fd1-aaac-8ca2b6560ad0" providerId="ADAL" clId="{3CB17367-4C8F-42E0-B8AE-E92AF332648B}" dt="2023-03-14T16:12:59.201" v="3858" actId="13926"/>
          <ac:spMkLst>
            <pc:docMk/>
            <pc:sldMk cId="3049755149" sldId="371"/>
            <ac:spMk id="2" creationId="{4B5F0D0E-8BB7-48AB-9160-728B8B3399A2}"/>
          </ac:spMkLst>
        </pc:spChg>
        <pc:spChg chg="mod">
          <ac:chgData name="Alfred Asterjadhi" userId="39de57b9-85c0-4fd1-aaac-8ca2b6560ad0" providerId="ADAL" clId="{3CB17367-4C8F-42E0-B8AE-E92AF332648B}" dt="2023-03-14T19:57:15.109" v="4570" actId="207"/>
          <ac:spMkLst>
            <pc:docMk/>
            <pc:sldMk cId="3049755149" sldId="371"/>
            <ac:spMk id="3" creationId="{DFB0BA47-D7B6-4F95-932E-A7AA615BC440}"/>
          </ac:spMkLst>
        </pc:spChg>
      </pc:sldChg>
      <pc:sldChg chg="modSp mod">
        <pc:chgData name="Alfred Asterjadhi" userId="39de57b9-85c0-4fd1-aaac-8ca2b6560ad0" providerId="ADAL" clId="{3CB17367-4C8F-42E0-B8AE-E92AF332648B}" dt="2023-03-15T20:57:32.444" v="5790" actId="207"/>
        <pc:sldMkLst>
          <pc:docMk/>
          <pc:sldMk cId="1847581084" sldId="375"/>
        </pc:sldMkLst>
        <pc:spChg chg="mod">
          <ac:chgData name="Alfred Asterjadhi" userId="39de57b9-85c0-4fd1-aaac-8ca2b6560ad0" providerId="ADAL" clId="{3CB17367-4C8F-42E0-B8AE-E92AF332648B}" dt="2023-03-15T20:57:32.444" v="5790" actId="207"/>
          <ac:spMkLst>
            <pc:docMk/>
            <pc:sldMk cId="1847581084" sldId="375"/>
            <ac:spMk id="10" creationId="{11C67F6B-1097-0DF1-0451-CBF17C2CE23A}"/>
          </ac:spMkLst>
        </pc:spChg>
      </pc:sldChg>
      <pc:sldChg chg="addSp delSp modSp mod">
        <pc:chgData name="Alfred Asterjadhi" userId="39de57b9-85c0-4fd1-aaac-8ca2b6560ad0" providerId="ADAL" clId="{3CB17367-4C8F-42E0-B8AE-E92AF332648B}" dt="2023-03-15T14:58:15.901" v="5509" actId="20577"/>
        <pc:sldMkLst>
          <pc:docMk/>
          <pc:sldMk cId="1020774165" sldId="387"/>
        </pc:sldMkLst>
        <pc:spChg chg="del mod">
          <ac:chgData name="Alfred Asterjadhi" userId="39de57b9-85c0-4fd1-aaac-8ca2b6560ad0" providerId="ADAL" clId="{3CB17367-4C8F-42E0-B8AE-E92AF332648B}" dt="2023-03-14T13:57:04.375" v="3159" actId="478"/>
          <ac:spMkLst>
            <pc:docMk/>
            <pc:sldMk cId="1020774165" sldId="387"/>
            <ac:spMk id="7" creationId="{22A9208D-4185-B8B8-F2A3-4A0DB48DBE16}"/>
          </ac:spMkLst>
        </pc:spChg>
        <pc:spChg chg="add del">
          <ac:chgData name="Alfred Asterjadhi" userId="39de57b9-85c0-4fd1-aaac-8ca2b6560ad0" providerId="ADAL" clId="{3CB17367-4C8F-42E0-B8AE-E92AF332648B}" dt="2023-03-14T14:05:54.781" v="3401" actId="22"/>
          <ac:spMkLst>
            <pc:docMk/>
            <pc:sldMk cId="1020774165" sldId="387"/>
            <ac:spMk id="8" creationId="{A20ED9E2-005C-32E2-A0BC-05C922F1339C}"/>
          </ac:spMkLst>
        </pc:spChg>
        <pc:spChg chg="add del mod">
          <ac:chgData name="Alfred Asterjadhi" userId="39de57b9-85c0-4fd1-aaac-8ca2b6560ad0" providerId="ADAL" clId="{3CB17367-4C8F-42E0-B8AE-E92AF332648B}" dt="2023-03-14T14:16:57.132" v="3489" actId="478"/>
          <ac:spMkLst>
            <pc:docMk/>
            <pc:sldMk cId="1020774165" sldId="387"/>
            <ac:spMk id="10" creationId="{34234B81-95B9-BBF0-B4EF-E2B7B28C84DC}"/>
          </ac:spMkLst>
        </pc:spChg>
        <pc:spChg chg="mod">
          <ac:chgData name="Alfred Asterjadhi" userId="39de57b9-85c0-4fd1-aaac-8ca2b6560ad0" providerId="ADAL" clId="{3CB17367-4C8F-42E0-B8AE-E92AF332648B}" dt="2023-03-15T14:58:15.901" v="5509" actId="20577"/>
          <ac:spMkLst>
            <pc:docMk/>
            <pc:sldMk cId="1020774165" sldId="387"/>
            <ac:spMk id="11" creationId="{E25872EE-E14B-2C9B-B930-D87E10CF78B0}"/>
          </ac:spMkLst>
        </pc:spChg>
      </pc:sldChg>
      <pc:sldChg chg="modSp mod">
        <pc:chgData name="Alfred Asterjadhi" userId="39de57b9-85c0-4fd1-aaac-8ca2b6560ad0" providerId="ADAL" clId="{3CB17367-4C8F-42E0-B8AE-E92AF332648B}" dt="2023-03-14T20:02:54.129" v="4683" actId="207"/>
        <pc:sldMkLst>
          <pc:docMk/>
          <pc:sldMk cId="2696761607" sldId="393"/>
        </pc:sldMkLst>
        <pc:graphicFrameChg chg="mod modGraphic">
          <ac:chgData name="Alfred Asterjadhi" userId="39de57b9-85c0-4fd1-aaac-8ca2b6560ad0" providerId="ADAL" clId="{3CB17367-4C8F-42E0-B8AE-E92AF332648B}" dt="2023-03-14T20:02:54.129" v="4683" actId="207"/>
          <ac:graphicFrameMkLst>
            <pc:docMk/>
            <pc:sldMk cId="2696761607" sldId="393"/>
            <ac:graphicFrameMk id="6" creationId="{5094FBC8-BB74-47F3-965D-16BC678F4D1D}"/>
          </ac:graphicFrameMkLst>
        </pc:graphicFrameChg>
      </pc:sldChg>
      <pc:sldChg chg="addSp modSp mod">
        <pc:chgData name="Alfred Asterjadhi" userId="39de57b9-85c0-4fd1-aaac-8ca2b6560ad0" providerId="ADAL" clId="{3CB17367-4C8F-42E0-B8AE-E92AF332648B}" dt="2023-03-15T17:49:19.955" v="5588" actId="6549"/>
        <pc:sldMkLst>
          <pc:docMk/>
          <pc:sldMk cId="1616804006" sldId="394"/>
        </pc:sldMkLst>
        <pc:graphicFrameChg chg="mod modGraphic">
          <ac:chgData name="Alfred Asterjadhi" userId="39de57b9-85c0-4fd1-aaac-8ca2b6560ad0" providerId="ADAL" clId="{3CB17367-4C8F-42E0-B8AE-E92AF332648B}" dt="2023-03-15T17:49:19.955" v="5588" actId="6549"/>
          <ac:graphicFrameMkLst>
            <pc:docMk/>
            <pc:sldMk cId="1616804006" sldId="394"/>
            <ac:graphicFrameMk id="6" creationId="{5094FBC8-BB74-47F3-965D-16BC678F4D1D}"/>
          </ac:graphicFrameMkLst>
        </pc:graphicFrameChg>
        <pc:graphicFrameChg chg="add mod">
          <ac:chgData name="Alfred Asterjadhi" userId="39de57b9-85c0-4fd1-aaac-8ca2b6560ad0" providerId="ADAL" clId="{3CB17367-4C8F-42E0-B8AE-E92AF332648B}" dt="2023-03-09T20:25:38.623" v="533"/>
          <ac:graphicFrameMkLst>
            <pc:docMk/>
            <pc:sldMk cId="1616804006" sldId="394"/>
            <ac:graphicFrameMk id="7" creationId="{D388FFA4-9CA2-33E5-3496-55D97BC3D531}"/>
          </ac:graphicFrameMkLst>
        </pc:graphicFrameChg>
      </pc:sldChg>
      <pc:sldChg chg="modSp mod">
        <pc:chgData name="Alfred Asterjadhi" userId="39de57b9-85c0-4fd1-aaac-8ca2b6560ad0" providerId="ADAL" clId="{3CB17367-4C8F-42E0-B8AE-E92AF332648B}" dt="2023-03-14T19:37:45.358" v="4061" actId="13926"/>
        <pc:sldMkLst>
          <pc:docMk/>
          <pc:sldMk cId="2786150746" sldId="395"/>
        </pc:sldMkLst>
        <pc:spChg chg="mod">
          <ac:chgData name="Alfred Asterjadhi" userId="39de57b9-85c0-4fd1-aaac-8ca2b6560ad0" providerId="ADAL" clId="{3CB17367-4C8F-42E0-B8AE-E92AF332648B}" dt="2023-03-14T19:37:45.358" v="4061" actId="13926"/>
          <ac:spMkLst>
            <pc:docMk/>
            <pc:sldMk cId="2786150746" sldId="395"/>
            <ac:spMk id="2" creationId="{4B5F0D0E-8BB7-48AB-9160-728B8B3399A2}"/>
          </ac:spMkLst>
        </pc:spChg>
        <pc:spChg chg="mod">
          <ac:chgData name="Alfred Asterjadhi" userId="39de57b9-85c0-4fd1-aaac-8ca2b6560ad0" providerId="ADAL" clId="{3CB17367-4C8F-42E0-B8AE-E92AF332648B}" dt="2023-03-14T19:37:27.287" v="4052" actId="20577"/>
          <ac:spMkLst>
            <pc:docMk/>
            <pc:sldMk cId="2786150746" sldId="395"/>
            <ac:spMk id="3" creationId="{DFB0BA47-D7B6-4F95-932E-A7AA615BC440}"/>
          </ac:spMkLst>
        </pc:spChg>
      </pc:sldChg>
      <pc:sldChg chg="modSp mod">
        <pc:chgData name="Alfred Asterjadhi" userId="39de57b9-85c0-4fd1-aaac-8ca2b6560ad0" providerId="ADAL" clId="{3CB17367-4C8F-42E0-B8AE-E92AF332648B}" dt="2023-03-14T20:00:28.311" v="4659" actId="20577"/>
        <pc:sldMkLst>
          <pc:docMk/>
          <pc:sldMk cId="917226829" sldId="396"/>
        </pc:sldMkLst>
        <pc:spChg chg="mod">
          <ac:chgData name="Alfred Asterjadhi" userId="39de57b9-85c0-4fd1-aaac-8ca2b6560ad0" providerId="ADAL" clId="{3CB17367-4C8F-42E0-B8AE-E92AF332648B}" dt="2023-03-14T18:01:57.192" v="3984" actId="13926"/>
          <ac:spMkLst>
            <pc:docMk/>
            <pc:sldMk cId="917226829" sldId="396"/>
            <ac:spMk id="2" creationId="{4B5F0D0E-8BB7-48AB-9160-728B8B3399A2}"/>
          </ac:spMkLst>
        </pc:spChg>
        <pc:spChg chg="mod">
          <ac:chgData name="Alfred Asterjadhi" userId="39de57b9-85c0-4fd1-aaac-8ca2b6560ad0" providerId="ADAL" clId="{3CB17367-4C8F-42E0-B8AE-E92AF332648B}" dt="2023-03-14T20:00:28.311" v="4659" actId="20577"/>
          <ac:spMkLst>
            <pc:docMk/>
            <pc:sldMk cId="917226829" sldId="396"/>
            <ac:spMk id="3" creationId="{DFB0BA47-D7B6-4F95-932E-A7AA615BC440}"/>
          </ac:spMkLst>
        </pc:spChg>
      </pc:sldChg>
      <pc:sldChg chg="modSp mod">
        <pc:chgData name="Alfred Asterjadhi" userId="39de57b9-85c0-4fd1-aaac-8ca2b6560ad0" providerId="ADAL" clId="{3CB17367-4C8F-42E0-B8AE-E92AF332648B}" dt="2023-03-15T01:45:13.150" v="5076" actId="207"/>
        <pc:sldMkLst>
          <pc:docMk/>
          <pc:sldMk cId="3249982691" sldId="397"/>
        </pc:sldMkLst>
        <pc:spChg chg="mod">
          <ac:chgData name="Alfred Asterjadhi" userId="39de57b9-85c0-4fd1-aaac-8ca2b6560ad0" providerId="ADAL" clId="{3CB17367-4C8F-42E0-B8AE-E92AF332648B}" dt="2023-03-14T21:27:34.442" v="4730" actId="13926"/>
          <ac:spMkLst>
            <pc:docMk/>
            <pc:sldMk cId="3249982691" sldId="397"/>
            <ac:spMk id="2" creationId="{4B5F0D0E-8BB7-48AB-9160-728B8B3399A2}"/>
          </ac:spMkLst>
        </pc:spChg>
        <pc:spChg chg="mod">
          <ac:chgData name="Alfred Asterjadhi" userId="39de57b9-85c0-4fd1-aaac-8ca2b6560ad0" providerId="ADAL" clId="{3CB17367-4C8F-42E0-B8AE-E92AF332648B}" dt="2023-03-15T01:45:13.150" v="5076" actId="207"/>
          <ac:spMkLst>
            <pc:docMk/>
            <pc:sldMk cId="3249982691" sldId="397"/>
            <ac:spMk id="3" creationId="{DFB0BA47-D7B6-4F95-932E-A7AA615BC440}"/>
          </ac:spMkLst>
        </pc:spChg>
      </pc:sldChg>
      <pc:sldChg chg="modSp mod">
        <pc:chgData name="Alfred Asterjadhi" userId="39de57b9-85c0-4fd1-aaac-8ca2b6560ad0" providerId="ADAL" clId="{3CB17367-4C8F-42E0-B8AE-E92AF332648B}" dt="2023-03-15T01:28:19.587" v="4861" actId="207"/>
        <pc:sldMkLst>
          <pc:docMk/>
          <pc:sldMk cId="1729944846" sldId="398"/>
        </pc:sldMkLst>
        <pc:spChg chg="mod">
          <ac:chgData name="Alfred Asterjadhi" userId="39de57b9-85c0-4fd1-aaac-8ca2b6560ad0" providerId="ADAL" clId="{3CB17367-4C8F-42E0-B8AE-E92AF332648B}" dt="2023-03-14T21:40:36.544" v="4732" actId="13926"/>
          <ac:spMkLst>
            <pc:docMk/>
            <pc:sldMk cId="1729944846" sldId="398"/>
            <ac:spMk id="2" creationId="{4B5F0D0E-8BB7-48AB-9160-728B8B3399A2}"/>
          </ac:spMkLst>
        </pc:spChg>
        <pc:spChg chg="mod">
          <ac:chgData name="Alfred Asterjadhi" userId="39de57b9-85c0-4fd1-aaac-8ca2b6560ad0" providerId="ADAL" clId="{3CB17367-4C8F-42E0-B8AE-E92AF332648B}" dt="2023-03-15T01:28:19.587" v="4861" actId="207"/>
          <ac:spMkLst>
            <pc:docMk/>
            <pc:sldMk cId="1729944846" sldId="398"/>
            <ac:spMk id="3" creationId="{DFB0BA47-D7B6-4F95-932E-A7AA615BC440}"/>
          </ac:spMkLst>
        </pc:spChg>
        <pc:spChg chg="mod">
          <ac:chgData name="Alfred Asterjadhi" userId="39de57b9-85c0-4fd1-aaac-8ca2b6560ad0" providerId="ADAL" clId="{3CB17367-4C8F-42E0-B8AE-E92AF332648B}" dt="2023-03-14T19:45:09.418" v="4246" actId="20577"/>
          <ac:spMkLst>
            <pc:docMk/>
            <pc:sldMk cId="1729944846" sldId="398"/>
            <ac:spMk id="5" creationId="{344A3812-25A7-493E-9C1F-5DE586377D4F}"/>
          </ac:spMkLst>
        </pc:spChg>
      </pc:sldChg>
      <pc:sldChg chg="modSp mod">
        <pc:chgData name="Alfred Asterjadhi" userId="39de57b9-85c0-4fd1-aaac-8ca2b6560ad0" providerId="ADAL" clId="{3CB17367-4C8F-42E0-B8AE-E92AF332648B}" dt="2023-03-15T21:33:21.055" v="5825" actId="207"/>
        <pc:sldMkLst>
          <pc:docMk/>
          <pc:sldMk cId="3926945026" sldId="399"/>
        </pc:sldMkLst>
        <pc:spChg chg="mod">
          <ac:chgData name="Alfred Asterjadhi" userId="39de57b9-85c0-4fd1-aaac-8ca2b6560ad0" providerId="ADAL" clId="{3CB17367-4C8F-42E0-B8AE-E92AF332648B}" dt="2023-03-15T21:33:16.896" v="5824" actId="13926"/>
          <ac:spMkLst>
            <pc:docMk/>
            <pc:sldMk cId="3926945026" sldId="399"/>
            <ac:spMk id="2" creationId="{4B5F0D0E-8BB7-48AB-9160-728B8B3399A2}"/>
          </ac:spMkLst>
        </pc:spChg>
        <pc:spChg chg="mod">
          <ac:chgData name="Alfred Asterjadhi" userId="39de57b9-85c0-4fd1-aaac-8ca2b6560ad0" providerId="ADAL" clId="{3CB17367-4C8F-42E0-B8AE-E92AF332648B}" dt="2023-03-15T21:33:21.055" v="5825" actId="207"/>
          <ac:spMkLst>
            <pc:docMk/>
            <pc:sldMk cId="3926945026" sldId="399"/>
            <ac:spMk id="3" creationId="{DFB0BA47-D7B6-4F95-932E-A7AA615BC440}"/>
          </ac:spMkLst>
        </pc:spChg>
      </pc:sldChg>
      <pc:sldChg chg="modSp mod">
        <pc:chgData name="Alfred Asterjadhi" userId="39de57b9-85c0-4fd1-aaac-8ca2b6560ad0" providerId="ADAL" clId="{3CB17367-4C8F-42E0-B8AE-E92AF332648B}" dt="2023-03-15T20:38:07.173" v="5734"/>
        <pc:sldMkLst>
          <pc:docMk/>
          <pc:sldMk cId="3614762288" sldId="400"/>
        </pc:sldMkLst>
        <pc:spChg chg="mod">
          <ac:chgData name="Alfred Asterjadhi" userId="39de57b9-85c0-4fd1-aaac-8ca2b6560ad0" providerId="ADAL" clId="{3CB17367-4C8F-42E0-B8AE-E92AF332648B}" dt="2023-03-12T22:54:33.052" v="1406" actId="20577"/>
          <ac:spMkLst>
            <pc:docMk/>
            <pc:sldMk cId="3614762288" sldId="400"/>
            <ac:spMk id="2" creationId="{4B5F0D0E-8BB7-48AB-9160-728B8B3399A2}"/>
          </ac:spMkLst>
        </pc:spChg>
        <pc:spChg chg="mod">
          <ac:chgData name="Alfred Asterjadhi" userId="39de57b9-85c0-4fd1-aaac-8ca2b6560ad0" providerId="ADAL" clId="{3CB17367-4C8F-42E0-B8AE-E92AF332648B}" dt="2023-03-15T20:38:07.173" v="5734"/>
          <ac:spMkLst>
            <pc:docMk/>
            <pc:sldMk cId="3614762288" sldId="400"/>
            <ac:spMk id="3" creationId="{DFB0BA47-D7B6-4F95-932E-A7AA615BC440}"/>
          </ac:spMkLst>
        </pc:spChg>
      </pc:sldChg>
      <pc:sldChg chg="modSp add mod ord">
        <pc:chgData name="Alfred Asterjadhi" userId="39de57b9-85c0-4fd1-aaac-8ca2b6560ad0" providerId="ADAL" clId="{3CB17367-4C8F-42E0-B8AE-E92AF332648B}" dt="2023-03-15T21:26:08.256" v="5823" actId="20577"/>
        <pc:sldMkLst>
          <pc:docMk/>
          <pc:sldMk cId="1345008357" sldId="401"/>
        </pc:sldMkLst>
        <pc:spChg chg="mod">
          <ac:chgData name="Alfred Asterjadhi" userId="39de57b9-85c0-4fd1-aaac-8ca2b6560ad0" providerId="ADAL" clId="{3CB17367-4C8F-42E0-B8AE-E92AF332648B}" dt="2023-03-09T15:01:09.252" v="431" actId="20577"/>
          <ac:spMkLst>
            <pc:docMk/>
            <pc:sldMk cId="1345008357" sldId="401"/>
            <ac:spMk id="2" creationId="{F2762690-C15C-4839-B40F-0AF3A4D89457}"/>
          </ac:spMkLst>
        </pc:spChg>
        <pc:graphicFrameChg chg="mod modGraphic">
          <ac:chgData name="Alfred Asterjadhi" userId="39de57b9-85c0-4fd1-aaac-8ca2b6560ad0" providerId="ADAL" clId="{3CB17367-4C8F-42E0-B8AE-E92AF332648B}" dt="2023-03-15T21:26:08.256" v="5823" actId="20577"/>
          <ac:graphicFrameMkLst>
            <pc:docMk/>
            <pc:sldMk cId="1345008357" sldId="401"/>
            <ac:graphicFrameMk id="6" creationId="{5094FBC8-BB74-47F3-965D-16BC678F4D1D}"/>
          </ac:graphicFrameMkLst>
        </pc:graphicFrameChg>
      </pc:sldChg>
      <pc:sldChg chg="modSp add mod">
        <pc:chgData name="Alfred Asterjadhi" userId="39de57b9-85c0-4fd1-aaac-8ca2b6560ad0" providerId="ADAL" clId="{3CB17367-4C8F-42E0-B8AE-E92AF332648B}" dt="2023-03-15T17:51:46.827" v="5609" actId="207"/>
        <pc:sldMkLst>
          <pc:docMk/>
          <pc:sldMk cId="607869001" sldId="402"/>
        </pc:sldMkLst>
        <pc:spChg chg="mod">
          <ac:chgData name="Alfred Asterjadhi" userId="39de57b9-85c0-4fd1-aaac-8ca2b6560ad0" providerId="ADAL" clId="{3CB17367-4C8F-42E0-B8AE-E92AF332648B}" dt="2023-03-09T15:01:49.269" v="454" actId="20577"/>
          <ac:spMkLst>
            <pc:docMk/>
            <pc:sldMk cId="607869001" sldId="402"/>
            <ac:spMk id="2" creationId="{F2762690-C15C-4839-B40F-0AF3A4D89457}"/>
          </ac:spMkLst>
        </pc:spChg>
        <pc:graphicFrameChg chg="mod modGraphic">
          <ac:chgData name="Alfred Asterjadhi" userId="39de57b9-85c0-4fd1-aaac-8ca2b6560ad0" providerId="ADAL" clId="{3CB17367-4C8F-42E0-B8AE-E92AF332648B}" dt="2023-03-15T17:51:46.827" v="5609" actId="207"/>
          <ac:graphicFrameMkLst>
            <pc:docMk/>
            <pc:sldMk cId="607869001" sldId="402"/>
            <ac:graphicFrameMk id="6" creationId="{5094FBC8-BB74-47F3-965D-16BC678F4D1D}"/>
          </ac:graphicFrameMkLst>
        </pc:graphicFrameChg>
      </pc:sldChg>
      <pc:sldChg chg="modSp add mod">
        <pc:chgData name="Alfred Asterjadhi" userId="39de57b9-85c0-4fd1-aaac-8ca2b6560ad0" providerId="ADAL" clId="{3CB17367-4C8F-42E0-B8AE-E92AF332648B}" dt="2023-03-13T13:20:33.998" v="2358" actId="20577"/>
        <pc:sldMkLst>
          <pc:docMk/>
          <pc:sldMk cId="1256258102" sldId="403"/>
        </pc:sldMkLst>
        <pc:spChg chg="mod">
          <ac:chgData name="Alfred Asterjadhi" userId="39de57b9-85c0-4fd1-aaac-8ca2b6560ad0" providerId="ADAL" clId="{3CB17367-4C8F-42E0-B8AE-E92AF332648B}" dt="2023-03-09T15:06:37.315" v="463" actId="20577"/>
          <ac:spMkLst>
            <pc:docMk/>
            <pc:sldMk cId="1256258102" sldId="403"/>
            <ac:spMk id="2" creationId="{F2762690-C15C-4839-B40F-0AF3A4D89457}"/>
          </ac:spMkLst>
        </pc:spChg>
        <pc:graphicFrameChg chg="mod modGraphic">
          <ac:chgData name="Alfred Asterjadhi" userId="39de57b9-85c0-4fd1-aaac-8ca2b6560ad0" providerId="ADAL" clId="{3CB17367-4C8F-42E0-B8AE-E92AF332648B}" dt="2023-03-13T13:20:33.998" v="2358" actId="20577"/>
          <ac:graphicFrameMkLst>
            <pc:docMk/>
            <pc:sldMk cId="1256258102" sldId="403"/>
            <ac:graphicFrameMk id="6" creationId="{5094FBC8-BB74-47F3-965D-16BC678F4D1D}"/>
          </ac:graphicFrameMkLst>
        </pc:graphicFrameChg>
      </pc:sldChg>
      <pc:sldChg chg="modSp add mod">
        <pc:chgData name="Alfred Asterjadhi" userId="39de57b9-85c0-4fd1-aaac-8ca2b6560ad0" providerId="ADAL" clId="{3CB17367-4C8F-42E0-B8AE-E92AF332648B}" dt="2023-03-13T12:49:21.658" v="2292" actId="20577"/>
        <pc:sldMkLst>
          <pc:docMk/>
          <pc:sldMk cId="1829076102" sldId="404"/>
        </pc:sldMkLst>
        <pc:spChg chg="mod">
          <ac:chgData name="Alfred Asterjadhi" userId="39de57b9-85c0-4fd1-aaac-8ca2b6560ad0" providerId="ADAL" clId="{3CB17367-4C8F-42E0-B8AE-E92AF332648B}" dt="2023-03-10T16:48:34.715" v="940" actId="20577"/>
          <ac:spMkLst>
            <pc:docMk/>
            <pc:sldMk cId="1829076102" sldId="404"/>
            <ac:spMk id="2" creationId="{F2762690-C15C-4839-B40F-0AF3A4D89457}"/>
          </ac:spMkLst>
        </pc:spChg>
        <pc:graphicFrameChg chg="mod modGraphic">
          <ac:chgData name="Alfred Asterjadhi" userId="39de57b9-85c0-4fd1-aaac-8ca2b6560ad0" providerId="ADAL" clId="{3CB17367-4C8F-42E0-B8AE-E92AF332648B}" dt="2023-03-13T12:49:21.658" v="2292" actId="20577"/>
          <ac:graphicFrameMkLst>
            <pc:docMk/>
            <pc:sldMk cId="1829076102" sldId="404"/>
            <ac:graphicFrameMk id="6" creationId="{5094FBC8-BB74-47F3-965D-16BC678F4D1D}"/>
          </ac:graphicFrameMkLst>
        </pc:graphicFrameChg>
      </pc:sldChg>
      <pc:sldChg chg="modSp add mod">
        <pc:chgData name="Alfred Asterjadhi" userId="39de57b9-85c0-4fd1-aaac-8ca2b6560ad0" providerId="ADAL" clId="{3CB17367-4C8F-42E0-B8AE-E92AF332648B}" dt="2023-03-12T12:03:18.195" v="1208" actId="20577"/>
        <pc:sldMkLst>
          <pc:docMk/>
          <pc:sldMk cId="1170201947" sldId="405"/>
        </pc:sldMkLst>
        <pc:spChg chg="mod">
          <ac:chgData name="Alfred Asterjadhi" userId="39de57b9-85c0-4fd1-aaac-8ca2b6560ad0" providerId="ADAL" clId="{3CB17367-4C8F-42E0-B8AE-E92AF332648B}" dt="2023-03-12T12:03:18.195" v="1208" actId="20577"/>
          <ac:spMkLst>
            <pc:docMk/>
            <pc:sldMk cId="1170201947" sldId="405"/>
            <ac:spMk id="2" creationId="{F2762690-C15C-4839-B40F-0AF3A4D89457}"/>
          </ac:spMkLst>
        </pc:spChg>
      </pc:sldChg>
      <pc:sldChg chg="addSp delSp modSp add mod">
        <pc:chgData name="Alfred Asterjadhi" userId="39de57b9-85c0-4fd1-aaac-8ca2b6560ad0" providerId="ADAL" clId="{3CB17367-4C8F-42E0-B8AE-E92AF332648B}" dt="2023-03-15T17:39:09.893" v="5542" actId="20577"/>
        <pc:sldMkLst>
          <pc:docMk/>
          <pc:sldMk cId="3451951815" sldId="406"/>
        </pc:sldMkLst>
        <pc:spChg chg="mod">
          <ac:chgData name="Alfred Asterjadhi" userId="39de57b9-85c0-4fd1-aaac-8ca2b6560ad0" providerId="ADAL" clId="{3CB17367-4C8F-42E0-B8AE-E92AF332648B}" dt="2023-03-15T14:46:04.546" v="5470" actId="13926"/>
          <ac:spMkLst>
            <pc:docMk/>
            <pc:sldMk cId="3451951815" sldId="406"/>
            <ac:spMk id="2" creationId="{4B5F0D0E-8BB7-48AB-9160-728B8B3399A2}"/>
          </ac:spMkLst>
        </pc:spChg>
        <pc:spChg chg="mod">
          <ac:chgData name="Alfred Asterjadhi" userId="39de57b9-85c0-4fd1-aaac-8ca2b6560ad0" providerId="ADAL" clId="{3CB17367-4C8F-42E0-B8AE-E92AF332648B}" dt="2023-03-15T17:39:09.893" v="5542" actId="20577"/>
          <ac:spMkLst>
            <pc:docMk/>
            <pc:sldMk cId="3451951815" sldId="406"/>
            <ac:spMk id="3" creationId="{DFB0BA47-D7B6-4F95-932E-A7AA615BC440}"/>
          </ac:spMkLst>
        </pc:spChg>
        <pc:graphicFrameChg chg="add del mod">
          <ac:chgData name="Alfred Asterjadhi" userId="39de57b9-85c0-4fd1-aaac-8ca2b6560ad0" providerId="ADAL" clId="{3CB17367-4C8F-42E0-B8AE-E92AF332648B}" dt="2023-03-15T01:43:07.868" v="5023"/>
          <ac:graphicFrameMkLst>
            <pc:docMk/>
            <pc:sldMk cId="3451951815" sldId="406"/>
            <ac:graphicFrameMk id="7" creationId="{4EAC4A7B-95F7-5A89-D985-6CE953AD9650}"/>
          </ac:graphicFrameMkLst>
        </pc:graphicFrameChg>
        <pc:graphicFrameChg chg="add del mod">
          <ac:chgData name="Alfred Asterjadhi" userId="39de57b9-85c0-4fd1-aaac-8ca2b6560ad0" providerId="ADAL" clId="{3CB17367-4C8F-42E0-B8AE-E92AF332648B}" dt="2023-03-15T01:43:12.052" v="5025"/>
          <ac:graphicFrameMkLst>
            <pc:docMk/>
            <pc:sldMk cId="3451951815" sldId="406"/>
            <ac:graphicFrameMk id="8" creationId="{06B25980-50F8-ABBA-DFDD-B1BC3AA9016C}"/>
          </ac:graphicFrameMkLst>
        </pc:graphicFrameChg>
      </pc:sldChg>
      <pc:sldChg chg="modSp add mod">
        <pc:chgData name="Alfred Asterjadhi" userId="39de57b9-85c0-4fd1-aaac-8ca2b6560ad0" providerId="ADAL" clId="{3CB17367-4C8F-42E0-B8AE-E92AF332648B}" dt="2023-03-15T21:24:19.069" v="5796" actId="13926"/>
        <pc:sldMkLst>
          <pc:docMk/>
          <pc:sldMk cId="3663532691" sldId="407"/>
        </pc:sldMkLst>
        <pc:spChg chg="mod">
          <ac:chgData name="Alfred Asterjadhi" userId="39de57b9-85c0-4fd1-aaac-8ca2b6560ad0" providerId="ADAL" clId="{3CB17367-4C8F-42E0-B8AE-E92AF332648B}" dt="2023-03-15T21:24:19.069" v="5796" actId="13926"/>
          <ac:spMkLst>
            <pc:docMk/>
            <pc:sldMk cId="3663532691" sldId="407"/>
            <ac:spMk id="2" creationId="{4B5F0D0E-8BB7-48AB-9160-728B8B3399A2}"/>
          </ac:spMkLst>
        </pc:spChg>
        <pc:spChg chg="mod">
          <ac:chgData name="Alfred Asterjadhi" userId="39de57b9-85c0-4fd1-aaac-8ca2b6560ad0" providerId="ADAL" clId="{3CB17367-4C8F-42E0-B8AE-E92AF332648B}" dt="2023-03-15T21:24:13.898" v="5795" actId="207"/>
          <ac:spMkLst>
            <pc:docMk/>
            <pc:sldMk cId="3663532691" sldId="407"/>
            <ac:spMk id="3" creationId="{DFB0BA47-D7B6-4F95-932E-A7AA615BC440}"/>
          </ac:spMkLst>
        </pc:spChg>
      </pc:sldChg>
      <pc:sldChg chg="addSp delSp modSp add mod">
        <pc:chgData name="Alfred Asterjadhi" userId="39de57b9-85c0-4fd1-aaac-8ca2b6560ad0" providerId="ADAL" clId="{3CB17367-4C8F-42E0-B8AE-E92AF332648B}" dt="2023-03-16T11:31:54.372" v="5951" actId="20577"/>
        <pc:sldMkLst>
          <pc:docMk/>
          <pc:sldMk cId="65460503" sldId="408"/>
        </pc:sldMkLst>
        <pc:spChg chg="mod">
          <ac:chgData name="Alfred Asterjadhi" userId="39de57b9-85c0-4fd1-aaac-8ca2b6560ad0" providerId="ADAL" clId="{3CB17367-4C8F-42E0-B8AE-E92AF332648B}" dt="2023-03-15T20:11:10.251" v="5727" actId="13926"/>
          <ac:spMkLst>
            <pc:docMk/>
            <pc:sldMk cId="65460503" sldId="408"/>
            <ac:spMk id="2" creationId="{4B5F0D0E-8BB7-48AB-9160-728B8B3399A2}"/>
          </ac:spMkLst>
        </pc:spChg>
        <pc:spChg chg="mod">
          <ac:chgData name="Alfred Asterjadhi" userId="39de57b9-85c0-4fd1-aaac-8ca2b6560ad0" providerId="ADAL" clId="{3CB17367-4C8F-42E0-B8AE-E92AF332648B}" dt="2023-03-16T11:31:54.372" v="5951" actId="20577"/>
          <ac:spMkLst>
            <pc:docMk/>
            <pc:sldMk cId="65460503" sldId="408"/>
            <ac:spMk id="3" creationId="{DFB0BA47-D7B6-4F95-932E-A7AA615BC440}"/>
          </ac:spMkLst>
        </pc:spChg>
        <pc:spChg chg="add del mod">
          <ac:chgData name="Alfred Asterjadhi" userId="39de57b9-85c0-4fd1-aaac-8ca2b6560ad0" providerId="ADAL" clId="{3CB17367-4C8F-42E0-B8AE-E92AF332648B}" dt="2023-03-15T19:42:03.558" v="5661"/>
          <ac:spMkLst>
            <pc:docMk/>
            <pc:sldMk cId="65460503" sldId="408"/>
            <ac:spMk id="8" creationId="{0DF1D1CF-E325-0F0F-89F2-89DB42E88A2B}"/>
          </ac:spMkLst>
        </pc:spChg>
        <pc:graphicFrameChg chg="add del mod">
          <ac:chgData name="Alfred Asterjadhi" userId="39de57b9-85c0-4fd1-aaac-8ca2b6560ad0" providerId="ADAL" clId="{3CB17367-4C8F-42E0-B8AE-E92AF332648B}" dt="2023-03-15T19:42:03.558" v="5661"/>
          <ac:graphicFrameMkLst>
            <pc:docMk/>
            <pc:sldMk cId="65460503" sldId="408"/>
            <ac:graphicFrameMk id="7" creationId="{8DBC20E9-F999-6215-53F2-ABAD438D469F}"/>
          </ac:graphicFrameMkLst>
        </pc:graphicFrameChg>
      </pc:sldChg>
      <pc:sldChg chg="addSp delSp modSp add mod">
        <pc:chgData name="Alfred Asterjadhi" userId="39de57b9-85c0-4fd1-aaac-8ca2b6560ad0" providerId="ADAL" clId="{3CB17367-4C8F-42E0-B8AE-E92AF332648B}" dt="2023-03-14T20:00:03.187" v="4657" actId="20577"/>
        <pc:sldMkLst>
          <pc:docMk/>
          <pc:sldMk cId="1127907652" sldId="409"/>
        </pc:sldMkLst>
        <pc:spChg chg="mod">
          <ac:chgData name="Alfred Asterjadhi" userId="39de57b9-85c0-4fd1-aaac-8ca2b6560ad0" providerId="ADAL" clId="{3CB17367-4C8F-42E0-B8AE-E92AF332648B}" dt="2023-03-14T19:37:42.843" v="4060" actId="13926"/>
          <ac:spMkLst>
            <pc:docMk/>
            <pc:sldMk cId="1127907652" sldId="409"/>
            <ac:spMk id="2" creationId="{4B5F0D0E-8BB7-48AB-9160-728B8B3399A2}"/>
          </ac:spMkLst>
        </pc:spChg>
        <pc:spChg chg="mod">
          <ac:chgData name="Alfred Asterjadhi" userId="39de57b9-85c0-4fd1-aaac-8ca2b6560ad0" providerId="ADAL" clId="{3CB17367-4C8F-42E0-B8AE-E92AF332648B}" dt="2023-03-14T20:00:03.187" v="4657" actId="20577"/>
          <ac:spMkLst>
            <pc:docMk/>
            <pc:sldMk cId="1127907652" sldId="409"/>
            <ac:spMk id="3" creationId="{DFB0BA47-D7B6-4F95-932E-A7AA615BC440}"/>
          </ac:spMkLst>
        </pc:spChg>
        <pc:graphicFrameChg chg="add del mod">
          <ac:chgData name="Alfred Asterjadhi" userId="39de57b9-85c0-4fd1-aaac-8ca2b6560ad0" providerId="ADAL" clId="{3CB17367-4C8F-42E0-B8AE-E92AF332648B}" dt="2023-03-14T19:57:50.689" v="4581"/>
          <ac:graphicFrameMkLst>
            <pc:docMk/>
            <pc:sldMk cId="1127907652" sldId="409"/>
            <ac:graphicFrameMk id="7" creationId="{742EE265-4BF1-0423-5025-F7F314AA8E17}"/>
          </ac:graphicFrameMkLst>
        </pc:graphicFrameChg>
      </pc:sldChg>
      <pc:sldMasterChg chg="modSp mod">
        <pc:chgData name="Alfred Asterjadhi" userId="39de57b9-85c0-4fd1-aaac-8ca2b6560ad0" providerId="ADAL" clId="{3CB17367-4C8F-42E0-B8AE-E92AF332648B}" dt="2023-03-16T11:26:34.455" v="5828" actId="6549"/>
        <pc:sldMasterMkLst>
          <pc:docMk/>
          <pc:sldMasterMk cId="0" sldId="2147483648"/>
        </pc:sldMasterMkLst>
        <pc:spChg chg="mod">
          <ac:chgData name="Alfred Asterjadhi" userId="39de57b9-85c0-4fd1-aaac-8ca2b6560ad0" providerId="ADAL" clId="{3CB17367-4C8F-42E0-B8AE-E92AF332648B}" dt="2023-03-16T11:26:34.455" v="5828"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48"/>
        </pc:sldMasterMkLst>
        <pc:spChg chg="mod">
          <ac:chgData name="Alfred Asterjadhi" userId="39de57b9-85c0-4fd1-aaac-8ca2b6560ad0" providerId="ADAL" clId="{8C32956B-7D9B-4F14-B129-AA061317A39C}" dt="2023-01-18T16:07:10.833" v="4434" actId="6549"/>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48"/>
        </pc:sldMasterMkLst>
        <pc:spChg chg="mod">
          <ac:chgData name="Alfred Asterjadhi" userId="39de57b9-85c0-4fd1-aaac-8ca2b6560ad0" providerId="ADAL" clId="{DEB6449B-8A8D-4E94-A282-14FD81CF86A3}" dt="2022-12-08T22:14:05.663" v="14"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ED796F5-1B1A-4EFC-965A-F7D95960A21E}"/>
    <pc:docChg chg="undo custSel addSld delSld modSld modMainMaster">
      <pc:chgData name="Alfred Asterjadhi" userId="39de57b9-85c0-4fd1-aaac-8ca2b6560ad0" providerId="ADAL" clId="{0ED796F5-1B1A-4EFC-965A-F7D95960A21E}" dt="2023-02-06T15:33:05.636" v="389" actId="20577"/>
      <pc:docMkLst>
        <pc:docMk/>
      </pc:docMkLst>
      <pc:sldChg chg="modSp mod">
        <pc:chgData name="Alfred Asterjadhi" userId="39de57b9-85c0-4fd1-aaac-8ca2b6560ad0" providerId="ADAL" clId="{0ED796F5-1B1A-4EFC-965A-F7D95960A21E}" dt="2023-02-06T15:07:22.410" v="63" actId="20577"/>
        <pc:sldMkLst>
          <pc:docMk/>
          <pc:sldMk cId="0" sldId="256"/>
        </pc:sldMkLst>
        <pc:spChg chg="mod">
          <ac:chgData name="Alfred Asterjadhi" userId="39de57b9-85c0-4fd1-aaac-8ca2b6560ad0" providerId="ADAL" clId="{0ED796F5-1B1A-4EFC-965A-F7D95960A21E}" dt="2023-02-06T15:04:48.296" v="4" actId="20577"/>
          <ac:spMkLst>
            <pc:docMk/>
            <pc:sldMk cId="0" sldId="256"/>
            <ac:spMk id="6" creationId="{00000000-0000-0000-0000-000000000000}"/>
          </ac:spMkLst>
        </pc:spChg>
        <pc:spChg chg="mod">
          <ac:chgData name="Alfred Asterjadhi" userId="39de57b9-85c0-4fd1-aaac-8ca2b6560ad0" providerId="ADAL" clId="{0ED796F5-1B1A-4EFC-965A-F7D95960A21E}" dt="2023-02-06T15:07:22.410" v="63" actId="20577"/>
          <ac:spMkLst>
            <pc:docMk/>
            <pc:sldMk cId="0" sldId="256"/>
            <ac:spMk id="3074" creationId="{00000000-0000-0000-0000-000000000000}"/>
          </ac:spMkLst>
        </pc:spChg>
      </pc:sldChg>
      <pc:sldChg chg="modSp mod">
        <pc:chgData name="Alfred Asterjadhi" userId="39de57b9-85c0-4fd1-aaac-8ca2b6560ad0" providerId="ADAL" clId="{0ED796F5-1B1A-4EFC-965A-F7D95960A21E}" dt="2023-02-06T15:08:58.532" v="100" actId="20577"/>
        <pc:sldMkLst>
          <pc:docMk/>
          <pc:sldMk cId="0" sldId="257"/>
        </pc:sldMkLst>
        <pc:spChg chg="mod">
          <ac:chgData name="Alfred Asterjadhi" userId="39de57b9-85c0-4fd1-aaac-8ca2b6560ad0" providerId="ADAL" clId="{0ED796F5-1B1A-4EFC-965A-F7D95960A21E}" dt="2023-02-06T15:05:17.824" v="20"/>
          <ac:spMkLst>
            <pc:docMk/>
            <pc:sldMk cId="0" sldId="257"/>
            <ac:spMk id="7" creationId="{4565958B-DD30-4EE7-AF20-DC550898176B}"/>
          </ac:spMkLst>
        </pc:spChg>
        <pc:spChg chg="mod">
          <ac:chgData name="Alfred Asterjadhi" userId="39de57b9-85c0-4fd1-aaac-8ca2b6560ad0" providerId="ADAL" clId="{0ED796F5-1B1A-4EFC-965A-F7D95960A21E}" dt="2023-02-06T15:08:58.532" v="100" actId="20577"/>
          <ac:spMkLst>
            <pc:docMk/>
            <pc:sldMk cId="0" sldId="257"/>
            <ac:spMk id="4098" creationId="{00000000-0000-0000-0000-000000000000}"/>
          </ac:spMkLst>
        </pc:spChg>
      </pc:sldChg>
      <pc:sldChg chg="modSp mod">
        <pc:chgData name="Alfred Asterjadhi" userId="39de57b9-85c0-4fd1-aaac-8ca2b6560ad0" providerId="ADAL" clId="{0ED796F5-1B1A-4EFC-965A-F7D95960A21E}" dt="2023-02-06T15:05:21.175" v="22"/>
        <pc:sldMkLst>
          <pc:docMk/>
          <pc:sldMk cId="3254182675" sldId="258"/>
        </pc:sldMkLst>
        <pc:spChg chg="mod">
          <ac:chgData name="Alfred Asterjadhi" userId="39de57b9-85c0-4fd1-aaac-8ca2b6560ad0" providerId="ADAL" clId="{0ED796F5-1B1A-4EFC-965A-F7D95960A21E}" dt="2023-02-06T15:05:21.175" v="22"/>
          <ac:spMkLst>
            <pc:docMk/>
            <pc:sldMk cId="3254182675" sldId="258"/>
            <ac:spMk id="7" creationId="{4F62ADF5-BC8B-4EF4-B4E8-C355611EECFF}"/>
          </ac:spMkLst>
        </pc:spChg>
      </pc:sldChg>
      <pc:sldChg chg="modSp mod">
        <pc:chgData name="Alfred Asterjadhi" userId="39de57b9-85c0-4fd1-aaac-8ca2b6560ad0" providerId="ADAL" clId="{0ED796F5-1B1A-4EFC-965A-F7D95960A21E}" dt="2023-02-06T15:05:23.834" v="24"/>
        <pc:sldMkLst>
          <pc:docMk/>
          <pc:sldMk cId="3136880362" sldId="260"/>
        </pc:sldMkLst>
        <pc:spChg chg="mod">
          <ac:chgData name="Alfred Asterjadhi" userId="39de57b9-85c0-4fd1-aaac-8ca2b6560ad0" providerId="ADAL" clId="{0ED796F5-1B1A-4EFC-965A-F7D95960A21E}" dt="2023-02-06T15:05:23.834" v="24"/>
          <ac:spMkLst>
            <pc:docMk/>
            <pc:sldMk cId="3136880362" sldId="260"/>
            <ac:spMk id="7" creationId="{733EE7F5-4D25-4915-8021-FD9EE23E2C32}"/>
          </ac:spMkLst>
        </pc:spChg>
      </pc:sldChg>
      <pc:sldChg chg="modSp mod">
        <pc:chgData name="Alfred Asterjadhi" userId="39de57b9-85c0-4fd1-aaac-8ca2b6560ad0" providerId="ADAL" clId="{0ED796F5-1B1A-4EFC-965A-F7D95960A21E}" dt="2023-02-06T15:05:26.582" v="26"/>
        <pc:sldMkLst>
          <pc:docMk/>
          <pc:sldMk cId="1676196551" sldId="261"/>
        </pc:sldMkLst>
        <pc:spChg chg="mod">
          <ac:chgData name="Alfred Asterjadhi" userId="39de57b9-85c0-4fd1-aaac-8ca2b6560ad0" providerId="ADAL" clId="{0ED796F5-1B1A-4EFC-965A-F7D95960A21E}" dt="2023-02-06T15:05:26.582" v="26"/>
          <ac:spMkLst>
            <pc:docMk/>
            <pc:sldMk cId="1676196551" sldId="261"/>
            <ac:spMk id="7" creationId="{0A0F1EBF-63A8-4C75-8DB7-0D8CD44D0896}"/>
          </ac:spMkLst>
        </pc:spChg>
      </pc:sldChg>
      <pc:sldChg chg="modSp mod">
        <pc:chgData name="Alfred Asterjadhi" userId="39de57b9-85c0-4fd1-aaac-8ca2b6560ad0" providerId="ADAL" clId="{0ED796F5-1B1A-4EFC-965A-F7D95960A21E}" dt="2023-02-06T15:05:27.907" v="27"/>
        <pc:sldMkLst>
          <pc:docMk/>
          <pc:sldMk cId="2927177891" sldId="263"/>
        </pc:sldMkLst>
        <pc:spChg chg="mod">
          <ac:chgData name="Alfred Asterjadhi" userId="39de57b9-85c0-4fd1-aaac-8ca2b6560ad0" providerId="ADAL" clId="{0ED796F5-1B1A-4EFC-965A-F7D95960A21E}" dt="2023-02-06T15:05:27.907" v="27"/>
          <ac:spMkLst>
            <pc:docMk/>
            <pc:sldMk cId="2927177891" sldId="263"/>
            <ac:spMk id="9" creationId="{4BB4CFD1-21C6-467E-AB6E-3577A473F86D}"/>
          </ac:spMkLst>
        </pc:spChg>
      </pc:sldChg>
      <pc:sldChg chg="modSp mod">
        <pc:chgData name="Alfred Asterjadhi" userId="39de57b9-85c0-4fd1-aaac-8ca2b6560ad0" providerId="ADAL" clId="{0ED796F5-1B1A-4EFC-965A-F7D95960A21E}" dt="2023-02-06T15:05:29.190" v="28"/>
        <pc:sldMkLst>
          <pc:docMk/>
          <pc:sldMk cId="4277600907" sldId="264"/>
        </pc:sldMkLst>
        <pc:spChg chg="mod">
          <ac:chgData name="Alfred Asterjadhi" userId="39de57b9-85c0-4fd1-aaac-8ca2b6560ad0" providerId="ADAL" clId="{0ED796F5-1B1A-4EFC-965A-F7D95960A21E}" dt="2023-02-06T15:05:29.190" v="28"/>
          <ac:spMkLst>
            <pc:docMk/>
            <pc:sldMk cId="4277600907" sldId="264"/>
            <ac:spMk id="8" creationId="{B2C4C695-AFB3-4956-B721-DB0805BA0685}"/>
          </ac:spMkLst>
        </pc:spChg>
      </pc:sldChg>
      <pc:sldChg chg="modSp mod">
        <pc:chgData name="Alfred Asterjadhi" userId="39de57b9-85c0-4fd1-aaac-8ca2b6560ad0" providerId="ADAL" clId="{0ED796F5-1B1A-4EFC-965A-F7D95960A21E}" dt="2023-02-06T15:05:30.730" v="29"/>
        <pc:sldMkLst>
          <pc:docMk/>
          <pc:sldMk cId="2436815634" sldId="265"/>
        </pc:sldMkLst>
        <pc:spChg chg="mod">
          <ac:chgData name="Alfred Asterjadhi" userId="39de57b9-85c0-4fd1-aaac-8ca2b6560ad0" providerId="ADAL" clId="{0ED796F5-1B1A-4EFC-965A-F7D95960A21E}" dt="2023-02-06T15:05:30.730" v="29"/>
          <ac:spMkLst>
            <pc:docMk/>
            <pc:sldMk cId="2436815634" sldId="265"/>
            <ac:spMk id="9" creationId="{535943CE-0A57-43F4-9844-46B4091CBC16}"/>
          </ac:spMkLst>
        </pc:spChg>
      </pc:sldChg>
      <pc:sldChg chg="modSp mod">
        <pc:chgData name="Alfred Asterjadhi" userId="39de57b9-85c0-4fd1-aaac-8ca2b6560ad0" providerId="ADAL" clId="{0ED796F5-1B1A-4EFC-965A-F7D95960A21E}" dt="2023-02-06T15:05:32.003" v="30"/>
        <pc:sldMkLst>
          <pc:docMk/>
          <pc:sldMk cId="2400177835" sldId="266"/>
        </pc:sldMkLst>
        <pc:spChg chg="mod">
          <ac:chgData name="Alfred Asterjadhi" userId="39de57b9-85c0-4fd1-aaac-8ca2b6560ad0" providerId="ADAL" clId="{0ED796F5-1B1A-4EFC-965A-F7D95960A21E}" dt="2023-02-06T15:05:32.003" v="30"/>
          <ac:spMkLst>
            <pc:docMk/>
            <pc:sldMk cId="2400177835" sldId="266"/>
            <ac:spMk id="8" creationId="{C5505616-1CE2-43B4-878B-31634EEB6CA7}"/>
          </ac:spMkLst>
        </pc:spChg>
      </pc:sldChg>
      <pc:sldChg chg="modSp mod">
        <pc:chgData name="Alfred Asterjadhi" userId="39de57b9-85c0-4fd1-aaac-8ca2b6560ad0" providerId="ADAL" clId="{0ED796F5-1B1A-4EFC-965A-F7D95960A21E}" dt="2023-02-06T15:12:14.482" v="124" actId="20577"/>
        <pc:sldMkLst>
          <pc:docMk/>
          <pc:sldMk cId="132832093" sldId="267"/>
        </pc:sldMkLst>
        <pc:spChg chg="mod">
          <ac:chgData name="Alfred Asterjadhi" userId="39de57b9-85c0-4fd1-aaac-8ca2b6560ad0" providerId="ADAL" clId="{0ED796F5-1B1A-4EFC-965A-F7D95960A21E}" dt="2023-02-06T15:12:14.482" v="124" actId="20577"/>
          <ac:spMkLst>
            <pc:docMk/>
            <pc:sldMk cId="132832093" sldId="267"/>
            <ac:spMk id="3" creationId="{00000000-0000-0000-0000-000000000000}"/>
          </ac:spMkLst>
        </pc:spChg>
        <pc:spChg chg="mod">
          <ac:chgData name="Alfred Asterjadhi" userId="39de57b9-85c0-4fd1-aaac-8ca2b6560ad0" providerId="ADAL" clId="{0ED796F5-1B1A-4EFC-965A-F7D95960A21E}" dt="2023-02-06T15:05:38.361" v="35"/>
          <ac:spMkLst>
            <pc:docMk/>
            <pc:sldMk cId="132832093" sldId="267"/>
            <ac:spMk id="7" creationId="{C00CAC69-BF6D-4936-9CE0-D96F88ACD748}"/>
          </ac:spMkLst>
        </pc:spChg>
      </pc:sldChg>
      <pc:sldChg chg="modSp mod">
        <pc:chgData name="Alfred Asterjadhi" userId="39de57b9-85c0-4fd1-aaac-8ca2b6560ad0" providerId="ADAL" clId="{0ED796F5-1B1A-4EFC-965A-F7D95960A21E}" dt="2023-02-06T15:18:18.632" v="178" actId="20577"/>
        <pc:sldMkLst>
          <pc:docMk/>
          <pc:sldMk cId="3976818858" sldId="269"/>
        </pc:sldMkLst>
        <pc:spChg chg="mod">
          <ac:chgData name="Alfred Asterjadhi" userId="39de57b9-85c0-4fd1-aaac-8ca2b6560ad0" providerId="ADAL" clId="{0ED796F5-1B1A-4EFC-965A-F7D95960A21E}" dt="2023-02-06T15:05:41.196" v="37"/>
          <ac:spMkLst>
            <pc:docMk/>
            <pc:sldMk cId="3976818858" sldId="269"/>
            <ac:spMk id="6" creationId="{00000000-0000-0000-0000-000000000000}"/>
          </ac:spMkLst>
        </pc:spChg>
        <pc:graphicFrameChg chg="mod modGraphic">
          <ac:chgData name="Alfred Asterjadhi" userId="39de57b9-85c0-4fd1-aaac-8ca2b6560ad0" providerId="ADAL" clId="{0ED796F5-1B1A-4EFC-965A-F7D95960A21E}" dt="2023-02-06T15:18:18.632" v="178"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ED796F5-1B1A-4EFC-965A-F7D95960A21E}" dt="2023-02-06T15:05:33.202" v="31"/>
        <pc:sldMkLst>
          <pc:docMk/>
          <pc:sldMk cId="3387863760" sldId="270"/>
        </pc:sldMkLst>
        <pc:spChg chg="mod">
          <ac:chgData name="Alfred Asterjadhi" userId="39de57b9-85c0-4fd1-aaac-8ca2b6560ad0" providerId="ADAL" clId="{0ED796F5-1B1A-4EFC-965A-F7D95960A21E}" dt="2023-02-06T15:05:33.202" v="31"/>
          <ac:spMkLst>
            <pc:docMk/>
            <pc:sldMk cId="3387863760" sldId="270"/>
            <ac:spMk id="8" creationId="{B1C9D975-9B89-429E-A2AD-175C2CE0D83A}"/>
          </ac:spMkLst>
        </pc:spChg>
      </pc:sldChg>
      <pc:sldChg chg="modSp mod">
        <pc:chgData name="Alfred Asterjadhi" userId="39de57b9-85c0-4fd1-aaac-8ca2b6560ad0" providerId="ADAL" clId="{0ED796F5-1B1A-4EFC-965A-F7D95960A21E}" dt="2023-02-06T15:16:39.849" v="169" actId="20577"/>
        <pc:sldMkLst>
          <pc:docMk/>
          <pc:sldMk cId="2243228416" sldId="299"/>
        </pc:sldMkLst>
        <pc:spChg chg="mod">
          <ac:chgData name="Alfred Asterjadhi" userId="39de57b9-85c0-4fd1-aaac-8ca2b6560ad0" providerId="ADAL" clId="{0ED796F5-1B1A-4EFC-965A-F7D95960A21E}" dt="2023-02-06T15:15:38.793" v="157"/>
          <ac:spMkLst>
            <pc:docMk/>
            <pc:sldMk cId="2243228416" sldId="299"/>
            <ac:spMk id="3" creationId="{3857177C-4F12-41D1-AB93-6925069E5DB9}"/>
          </ac:spMkLst>
        </pc:spChg>
        <pc:spChg chg="mod">
          <ac:chgData name="Alfred Asterjadhi" userId="39de57b9-85c0-4fd1-aaac-8ca2b6560ad0" providerId="ADAL" clId="{0ED796F5-1B1A-4EFC-965A-F7D95960A21E}" dt="2023-02-06T15:05:39.887" v="36"/>
          <ac:spMkLst>
            <pc:docMk/>
            <pc:sldMk cId="2243228416" sldId="299"/>
            <ac:spMk id="8" creationId="{ADA0A8BA-AA59-4AB6-9BD0-89E3B2E275F5}"/>
          </ac:spMkLst>
        </pc:spChg>
        <pc:spChg chg="mod">
          <ac:chgData name="Alfred Asterjadhi" userId="39de57b9-85c0-4fd1-aaac-8ca2b6560ad0" providerId="ADAL" clId="{0ED796F5-1B1A-4EFC-965A-F7D95960A21E}" dt="2023-02-06T15:16:39.849" v="169" actId="20577"/>
          <ac:spMkLst>
            <pc:docMk/>
            <pc:sldMk cId="2243228416" sldId="299"/>
            <ac:spMk id="17" creationId="{442A1050-6527-4B2E-A943-E125D6B48B52}"/>
          </ac:spMkLst>
        </pc:spChg>
      </pc:sldChg>
      <pc:sldChg chg="modSp mod">
        <pc:chgData name="Alfred Asterjadhi" userId="39de57b9-85c0-4fd1-aaac-8ca2b6560ad0" providerId="ADAL" clId="{0ED796F5-1B1A-4EFC-965A-F7D95960A21E}" dt="2023-02-06T15:30:34.624" v="386"/>
        <pc:sldMkLst>
          <pc:docMk/>
          <pc:sldMk cId="1677969607" sldId="323"/>
        </pc:sldMkLst>
        <pc:spChg chg="mod">
          <ac:chgData name="Alfred Asterjadhi" userId="39de57b9-85c0-4fd1-aaac-8ca2b6560ad0" providerId="ADAL" clId="{0ED796F5-1B1A-4EFC-965A-F7D95960A21E}" dt="2023-02-06T15:30:34.624" v="386"/>
          <ac:spMkLst>
            <pc:docMk/>
            <pc:sldMk cId="1677969607" sldId="323"/>
            <ac:spMk id="7" creationId="{247ADCDE-7164-400D-8B27-4BAED4FE7810}"/>
          </ac:spMkLst>
        </pc:spChg>
      </pc:sldChg>
      <pc:sldChg chg="modSp mod">
        <pc:chgData name="Alfred Asterjadhi" userId="39de57b9-85c0-4fd1-aaac-8ca2b6560ad0" providerId="ADAL" clId="{0ED796F5-1B1A-4EFC-965A-F7D95960A21E}" dt="2023-02-06T15:09:38.043" v="113" actId="20577"/>
        <pc:sldMkLst>
          <pc:docMk/>
          <pc:sldMk cId="1908471061" sldId="328"/>
        </pc:sldMkLst>
        <pc:spChg chg="mod">
          <ac:chgData name="Alfred Asterjadhi" userId="39de57b9-85c0-4fd1-aaac-8ca2b6560ad0" providerId="ADAL" clId="{0ED796F5-1B1A-4EFC-965A-F7D95960A21E}" dt="2023-02-06T15:09:38.043" v="113" actId="20577"/>
          <ac:spMkLst>
            <pc:docMk/>
            <pc:sldMk cId="1908471061" sldId="328"/>
            <ac:spMk id="3" creationId="{3EF9BE80-D462-4B64-8448-3B553445EDCF}"/>
          </ac:spMkLst>
        </pc:spChg>
        <pc:spChg chg="mod">
          <ac:chgData name="Alfred Asterjadhi" userId="39de57b9-85c0-4fd1-aaac-8ca2b6560ad0" providerId="ADAL" clId="{0ED796F5-1B1A-4EFC-965A-F7D95960A21E}" dt="2023-02-06T15:05:25.266" v="25"/>
          <ac:spMkLst>
            <pc:docMk/>
            <pc:sldMk cId="1908471061" sldId="328"/>
            <ac:spMk id="6" creationId="{FCA6EDD1-4720-45B9-8B18-08C7AF47C492}"/>
          </ac:spMkLst>
        </pc:spChg>
      </pc:sldChg>
      <pc:sldChg chg="modSp mod">
        <pc:chgData name="Alfred Asterjadhi" userId="39de57b9-85c0-4fd1-aaac-8ca2b6560ad0" providerId="ADAL" clId="{0ED796F5-1B1A-4EFC-965A-F7D95960A21E}" dt="2023-02-06T15:05:34.497" v="32"/>
        <pc:sldMkLst>
          <pc:docMk/>
          <pc:sldMk cId="15571502" sldId="330"/>
        </pc:sldMkLst>
        <pc:spChg chg="mod">
          <ac:chgData name="Alfred Asterjadhi" userId="39de57b9-85c0-4fd1-aaac-8ca2b6560ad0" providerId="ADAL" clId="{0ED796F5-1B1A-4EFC-965A-F7D95960A21E}" dt="2023-02-06T15:05:34.497" v="32"/>
          <ac:spMkLst>
            <pc:docMk/>
            <pc:sldMk cId="15571502" sldId="330"/>
            <ac:spMk id="6" creationId="{5C48BDE3-7807-417F-A4F1-5356D38590CA}"/>
          </ac:spMkLst>
        </pc:spChg>
      </pc:sldChg>
      <pc:sldChg chg="modSp mod">
        <pc:chgData name="Alfred Asterjadhi" userId="39de57b9-85c0-4fd1-aaac-8ca2b6560ad0" providerId="ADAL" clId="{0ED796F5-1B1A-4EFC-965A-F7D95960A21E}" dt="2023-02-06T15:05:35.740" v="33"/>
        <pc:sldMkLst>
          <pc:docMk/>
          <pc:sldMk cId="3200711991" sldId="331"/>
        </pc:sldMkLst>
        <pc:spChg chg="mod">
          <ac:chgData name="Alfred Asterjadhi" userId="39de57b9-85c0-4fd1-aaac-8ca2b6560ad0" providerId="ADAL" clId="{0ED796F5-1B1A-4EFC-965A-F7D95960A21E}" dt="2023-02-06T15:05:35.740" v="33"/>
          <ac:spMkLst>
            <pc:docMk/>
            <pc:sldMk cId="3200711991" sldId="331"/>
            <ac:spMk id="6" creationId="{C3BF5992-FFFD-4B64-900D-0590BA3C03CE}"/>
          </ac:spMkLst>
        </pc:spChg>
      </pc:sldChg>
      <pc:sldChg chg="modSp mod">
        <pc:chgData name="Alfred Asterjadhi" userId="39de57b9-85c0-4fd1-aaac-8ca2b6560ad0" providerId="ADAL" clId="{0ED796F5-1B1A-4EFC-965A-F7D95960A21E}" dt="2023-02-06T15:05:37.031" v="34"/>
        <pc:sldMkLst>
          <pc:docMk/>
          <pc:sldMk cId="2409609221" sldId="332"/>
        </pc:sldMkLst>
        <pc:spChg chg="mod">
          <ac:chgData name="Alfred Asterjadhi" userId="39de57b9-85c0-4fd1-aaac-8ca2b6560ad0" providerId="ADAL" clId="{0ED796F5-1B1A-4EFC-965A-F7D95960A21E}" dt="2023-02-06T15:05:37.031" v="34"/>
          <ac:spMkLst>
            <pc:docMk/>
            <pc:sldMk cId="2409609221" sldId="332"/>
            <ac:spMk id="6" creationId="{2B4D6F20-084B-4EE9-AD6D-290838010348}"/>
          </ac:spMkLst>
        </pc:spChg>
      </pc:sldChg>
      <pc:sldChg chg="modSp mod">
        <pc:chgData name="Alfred Asterjadhi" userId="39de57b9-85c0-4fd1-aaac-8ca2b6560ad0" providerId="ADAL" clId="{0ED796F5-1B1A-4EFC-965A-F7D95960A21E}" dt="2023-02-06T15:06:42.365" v="56"/>
        <pc:sldMkLst>
          <pc:docMk/>
          <pc:sldMk cId="3843208451" sldId="333"/>
        </pc:sldMkLst>
        <pc:spChg chg="mod">
          <ac:chgData name="Alfred Asterjadhi" userId="39de57b9-85c0-4fd1-aaac-8ca2b6560ad0" providerId="ADAL" clId="{0ED796F5-1B1A-4EFC-965A-F7D95960A21E}" dt="2023-02-06T15:06:42.365" v="56"/>
          <ac:spMkLst>
            <pc:docMk/>
            <pc:sldMk cId="3843208451" sldId="333"/>
            <ac:spMk id="3" creationId="{918D7AE7-F661-4AD4-9210-88B6E5699ED9}"/>
          </ac:spMkLst>
        </pc:spChg>
        <pc:spChg chg="mod">
          <ac:chgData name="Alfred Asterjadhi" userId="39de57b9-85c0-4fd1-aaac-8ca2b6560ad0" providerId="ADAL" clId="{0ED796F5-1B1A-4EFC-965A-F7D95960A21E}" dt="2023-02-06T15:05:19.674" v="21"/>
          <ac:spMkLst>
            <pc:docMk/>
            <pc:sldMk cId="3843208451" sldId="333"/>
            <ac:spMk id="6" creationId="{A8221584-6364-48AC-B1C3-833137C81726}"/>
          </ac:spMkLst>
        </pc:spChg>
      </pc:sldChg>
      <pc:sldChg chg="modSp del mod">
        <pc:chgData name="Alfred Asterjadhi" userId="39de57b9-85c0-4fd1-aaac-8ca2b6560ad0" providerId="ADAL" clId="{0ED796F5-1B1A-4EFC-965A-F7D95960A21E}" dt="2023-02-06T15:20:09.614" v="213" actId="47"/>
        <pc:sldMkLst>
          <pc:docMk/>
          <pc:sldMk cId="2327388640" sldId="335"/>
        </pc:sldMkLst>
        <pc:spChg chg="mod">
          <ac:chgData name="Alfred Asterjadhi" userId="39de57b9-85c0-4fd1-aaac-8ca2b6560ad0" providerId="ADAL" clId="{0ED796F5-1B1A-4EFC-965A-F7D95960A21E}" dt="2023-02-06T15:19:49.952" v="206" actId="13926"/>
          <ac:spMkLst>
            <pc:docMk/>
            <pc:sldMk cId="2327388640" sldId="335"/>
            <ac:spMk id="2" creationId="{4B5F0D0E-8BB7-48AB-9160-728B8B3399A2}"/>
          </ac:spMkLst>
        </pc:spChg>
        <pc:spChg chg="mod">
          <ac:chgData name="Alfred Asterjadhi" userId="39de57b9-85c0-4fd1-aaac-8ca2b6560ad0" providerId="ADAL" clId="{0ED796F5-1B1A-4EFC-965A-F7D95960A21E}" dt="2023-02-06T15:20:00.711" v="212" actId="115"/>
          <ac:spMkLst>
            <pc:docMk/>
            <pc:sldMk cId="2327388640" sldId="335"/>
            <ac:spMk id="3" creationId="{DFB0BA47-D7B6-4F95-932E-A7AA615BC440}"/>
          </ac:spMkLst>
        </pc:spChg>
        <pc:spChg chg="mod">
          <ac:chgData name="Alfred Asterjadhi" userId="39de57b9-85c0-4fd1-aaac-8ca2b6560ad0" providerId="ADAL" clId="{0ED796F5-1B1A-4EFC-965A-F7D95960A21E}" dt="2023-02-06T15:05:52.390" v="45"/>
          <ac:spMkLst>
            <pc:docMk/>
            <pc:sldMk cId="2327388640" sldId="335"/>
            <ac:spMk id="6" creationId="{974B2026-97FB-40D2-8F22-7E6D319B4EA2}"/>
          </ac:spMkLst>
        </pc:spChg>
      </pc:sldChg>
      <pc:sldChg chg="modSp mod">
        <pc:chgData name="Alfred Asterjadhi" userId="39de57b9-85c0-4fd1-aaac-8ca2b6560ad0" providerId="ADAL" clId="{0ED796F5-1B1A-4EFC-965A-F7D95960A21E}" dt="2023-02-06T15:05:22.524" v="23"/>
        <pc:sldMkLst>
          <pc:docMk/>
          <pc:sldMk cId="3977221359" sldId="340"/>
        </pc:sldMkLst>
        <pc:spChg chg="mod">
          <ac:chgData name="Alfred Asterjadhi" userId="39de57b9-85c0-4fd1-aaac-8ca2b6560ad0" providerId="ADAL" clId="{0ED796F5-1B1A-4EFC-965A-F7D95960A21E}" dt="2023-02-06T15:05:22.524" v="23"/>
          <ac:spMkLst>
            <pc:docMk/>
            <pc:sldMk cId="3977221359" sldId="340"/>
            <ac:spMk id="6" creationId="{BC264D22-EE96-4B0F-90AA-B4358FF19246}"/>
          </ac:spMkLst>
        </pc:spChg>
      </pc:sldChg>
      <pc:sldChg chg="modSp mod">
        <pc:chgData name="Alfred Asterjadhi" userId="39de57b9-85c0-4fd1-aaac-8ca2b6560ad0" providerId="ADAL" clId="{0ED796F5-1B1A-4EFC-965A-F7D95960A21E}" dt="2023-02-06T15:20:56.369" v="242" actId="20577"/>
        <pc:sldMkLst>
          <pc:docMk/>
          <pc:sldMk cId="1766754893" sldId="346"/>
        </pc:sldMkLst>
        <pc:spChg chg="mod">
          <ac:chgData name="Alfred Asterjadhi" userId="39de57b9-85c0-4fd1-aaac-8ca2b6560ad0" providerId="ADAL" clId="{0ED796F5-1B1A-4EFC-965A-F7D95960A21E}" dt="2023-02-06T15:20:13.500" v="214" actId="13926"/>
          <ac:spMkLst>
            <pc:docMk/>
            <pc:sldMk cId="1766754893" sldId="346"/>
            <ac:spMk id="2" creationId="{4B5F0D0E-8BB7-48AB-9160-728B8B3399A2}"/>
          </ac:spMkLst>
        </pc:spChg>
        <pc:spChg chg="mod">
          <ac:chgData name="Alfred Asterjadhi" userId="39de57b9-85c0-4fd1-aaac-8ca2b6560ad0" providerId="ADAL" clId="{0ED796F5-1B1A-4EFC-965A-F7D95960A21E}" dt="2023-02-06T15:20:56.369" v="242" actId="20577"/>
          <ac:spMkLst>
            <pc:docMk/>
            <pc:sldMk cId="1766754893" sldId="346"/>
            <ac:spMk id="3" creationId="{DFB0BA47-D7B6-4F95-932E-A7AA615BC440}"/>
          </ac:spMkLst>
        </pc:spChg>
        <pc:spChg chg="mod">
          <ac:chgData name="Alfred Asterjadhi" userId="39de57b9-85c0-4fd1-aaac-8ca2b6560ad0" providerId="ADAL" clId="{0ED796F5-1B1A-4EFC-965A-F7D95960A21E}" dt="2023-02-06T15:05:53.924" v="46"/>
          <ac:spMkLst>
            <pc:docMk/>
            <pc:sldMk cId="1766754893" sldId="346"/>
            <ac:spMk id="6" creationId="{974B2026-97FB-40D2-8F22-7E6D319B4EA2}"/>
          </ac:spMkLst>
        </pc:spChg>
      </pc:sldChg>
      <pc:sldChg chg="modSp del mod">
        <pc:chgData name="Alfred Asterjadhi" userId="39de57b9-85c0-4fd1-aaac-8ca2b6560ad0" providerId="ADAL" clId="{0ED796F5-1B1A-4EFC-965A-F7D95960A21E}" dt="2023-02-06T15:19:10.186" v="187" actId="47"/>
        <pc:sldMkLst>
          <pc:docMk/>
          <pc:sldMk cId="4012074164" sldId="347"/>
        </pc:sldMkLst>
        <pc:spChg chg="mod">
          <ac:chgData name="Alfred Asterjadhi" userId="39de57b9-85c0-4fd1-aaac-8ca2b6560ad0" providerId="ADAL" clId="{0ED796F5-1B1A-4EFC-965A-F7D95960A21E}" dt="2023-02-06T15:05:42.589" v="38"/>
          <ac:spMkLst>
            <pc:docMk/>
            <pc:sldMk cId="4012074164" sldId="347"/>
            <ac:spMk id="3" creationId="{D20906E0-F900-4991-83B1-675F5B67FA2D}"/>
          </ac:spMkLst>
        </pc:spChg>
        <pc:graphicFrameChg chg="modGraphic">
          <ac:chgData name="Alfred Asterjadhi" userId="39de57b9-85c0-4fd1-aaac-8ca2b6560ad0" providerId="ADAL" clId="{0ED796F5-1B1A-4EFC-965A-F7D95960A21E}" dt="2023-02-06T15:18:32.101" v="182" actId="20577"/>
          <ac:graphicFrameMkLst>
            <pc:docMk/>
            <pc:sldMk cId="4012074164" sldId="347"/>
            <ac:graphicFrameMk id="6" creationId="{5094FBC8-BB74-47F3-965D-16BC678F4D1D}"/>
          </ac:graphicFrameMkLst>
        </pc:graphicFrameChg>
      </pc:sldChg>
      <pc:sldChg chg="modSp del mod">
        <pc:chgData name="Alfred Asterjadhi" userId="39de57b9-85c0-4fd1-aaac-8ca2b6560ad0" providerId="ADAL" clId="{0ED796F5-1B1A-4EFC-965A-F7D95960A21E}" dt="2023-02-06T15:22:30.454" v="277" actId="47"/>
        <pc:sldMkLst>
          <pc:docMk/>
          <pc:sldMk cId="1370937286" sldId="350"/>
        </pc:sldMkLst>
        <pc:spChg chg="mod">
          <ac:chgData name="Alfred Asterjadhi" userId="39de57b9-85c0-4fd1-aaac-8ca2b6560ad0" providerId="ADAL" clId="{0ED796F5-1B1A-4EFC-965A-F7D95960A21E}" dt="2023-02-06T15:05:59.348" v="50"/>
          <ac:spMkLst>
            <pc:docMk/>
            <pc:sldMk cId="1370937286" sldId="350"/>
            <ac:spMk id="6" creationId="{974B2026-97FB-40D2-8F22-7E6D319B4EA2}"/>
          </ac:spMkLst>
        </pc:spChg>
      </pc:sldChg>
      <pc:sldChg chg="modSp del mod">
        <pc:chgData name="Alfred Asterjadhi" userId="39de57b9-85c0-4fd1-aaac-8ca2b6560ad0" providerId="ADAL" clId="{0ED796F5-1B1A-4EFC-965A-F7D95960A21E}" dt="2023-02-06T15:24:15.656" v="320" actId="47"/>
        <pc:sldMkLst>
          <pc:docMk/>
          <pc:sldMk cId="3579411611" sldId="352"/>
        </pc:sldMkLst>
        <pc:spChg chg="mod">
          <ac:chgData name="Alfred Asterjadhi" userId="39de57b9-85c0-4fd1-aaac-8ca2b6560ad0" providerId="ADAL" clId="{0ED796F5-1B1A-4EFC-965A-F7D95960A21E}" dt="2023-02-06T15:06:01.900" v="52"/>
          <ac:spMkLst>
            <pc:docMk/>
            <pc:sldMk cId="3579411611" sldId="352"/>
            <ac:spMk id="6" creationId="{974B2026-97FB-40D2-8F22-7E6D319B4EA2}"/>
          </ac:spMkLst>
        </pc:spChg>
      </pc:sldChg>
      <pc:sldChg chg="modSp del mod">
        <pc:chgData name="Alfred Asterjadhi" userId="39de57b9-85c0-4fd1-aaac-8ca2b6560ad0" providerId="ADAL" clId="{0ED796F5-1B1A-4EFC-965A-F7D95960A21E}" dt="2023-02-06T15:24:21.415" v="322" actId="47"/>
        <pc:sldMkLst>
          <pc:docMk/>
          <pc:sldMk cId="588130191" sldId="353"/>
        </pc:sldMkLst>
        <pc:spChg chg="mod">
          <ac:chgData name="Alfred Asterjadhi" userId="39de57b9-85c0-4fd1-aaac-8ca2b6560ad0" providerId="ADAL" clId="{0ED796F5-1B1A-4EFC-965A-F7D95960A21E}" dt="2023-02-06T15:06:04.584" v="54"/>
          <ac:spMkLst>
            <pc:docMk/>
            <pc:sldMk cId="588130191" sldId="353"/>
            <ac:spMk id="6" creationId="{974B2026-97FB-40D2-8F22-7E6D319B4EA2}"/>
          </ac:spMkLst>
        </pc:spChg>
      </pc:sldChg>
      <pc:sldChg chg="del">
        <pc:chgData name="Alfred Asterjadhi" userId="39de57b9-85c0-4fd1-aaac-8ca2b6560ad0" providerId="ADAL" clId="{0ED796F5-1B1A-4EFC-965A-F7D95960A21E}" dt="2023-02-06T15:24:28.412" v="324" actId="47"/>
        <pc:sldMkLst>
          <pc:docMk/>
          <pc:sldMk cId="3909293924" sldId="355"/>
        </pc:sldMkLst>
      </pc:sldChg>
      <pc:sldChg chg="modSp mod">
        <pc:chgData name="Alfred Asterjadhi" userId="39de57b9-85c0-4fd1-aaac-8ca2b6560ad0" providerId="ADAL" clId="{0ED796F5-1B1A-4EFC-965A-F7D95960A21E}" dt="2023-02-06T15:30:26.903" v="380"/>
        <pc:sldMkLst>
          <pc:docMk/>
          <pc:sldMk cId="3930036297" sldId="356"/>
        </pc:sldMkLst>
        <pc:spChg chg="mod">
          <ac:chgData name="Alfred Asterjadhi" userId="39de57b9-85c0-4fd1-aaac-8ca2b6560ad0" providerId="ADAL" clId="{0ED796F5-1B1A-4EFC-965A-F7D95960A21E}" dt="2023-02-06T15:29:21.707" v="364" actId="20577"/>
          <ac:spMkLst>
            <pc:docMk/>
            <pc:sldMk cId="3930036297" sldId="356"/>
            <ac:spMk id="3" creationId="{DFB0BA47-D7B6-4F95-932E-A7AA615BC440}"/>
          </ac:spMkLst>
        </pc:spChg>
        <pc:spChg chg="mod">
          <ac:chgData name="Alfred Asterjadhi" userId="39de57b9-85c0-4fd1-aaac-8ca2b6560ad0" providerId="ADAL" clId="{0ED796F5-1B1A-4EFC-965A-F7D95960A21E}" dt="2023-02-06T15:30:26.903" v="380"/>
          <ac:spMkLst>
            <pc:docMk/>
            <pc:sldMk cId="3930036297" sldId="356"/>
            <ac:spMk id="6" creationId="{974B2026-97FB-40D2-8F22-7E6D319B4EA2}"/>
          </ac:spMkLst>
        </pc:spChg>
      </pc:sldChg>
      <pc:sldChg chg="modSp del mod">
        <pc:chgData name="Alfred Asterjadhi" userId="39de57b9-85c0-4fd1-aaac-8ca2b6560ad0" providerId="ADAL" clId="{0ED796F5-1B1A-4EFC-965A-F7D95960A21E}" dt="2023-02-06T15:22:33.059" v="278" actId="47"/>
        <pc:sldMkLst>
          <pc:docMk/>
          <pc:sldMk cId="2828608285" sldId="357"/>
        </pc:sldMkLst>
        <pc:spChg chg="mod">
          <ac:chgData name="Alfred Asterjadhi" userId="39de57b9-85c0-4fd1-aaac-8ca2b6560ad0" providerId="ADAL" clId="{0ED796F5-1B1A-4EFC-965A-F7D95960A21E}" dt="2023-02-06T15:06:00.644" v="51"/>
          <ac:spMkLst>
            <pc:docMk/>
            <pc:sldMk cId="2828608285" sldId="357"/>
            <ac:spMk id="6" creationId="{BB0A0FD2-1910-45A5-B2D0-6B427FDC767A}"/>
          </ac:spMkLst>
        </pc:spChg>
      </pc:sldChg>
      <pc:sldChg chg="modSp del mod">
        <pc:chgData name="Alfred Asterjadhi" userId="39de57b9-85c0-4fd1-aaac-8ca2b6560ad0" providerId="ADAL" clId="{0ED796F5-1B1A-4EFC-965A-F7D95960A21E}" dt="2023-02-06T15:24:18.010" v="321" actId="47"/>
        <pc:sldMkLst>
          <pc:docMk/>
          <pc:sldMk cId="2379446320" sldId="358"/>
        </pc:sldMkLst>
        <pc:spChg chg="mod">
          <ac:chgData name="Alfred Asterjadhi" userId="39de57b9-85c0-4fd1-aaac-8ca2b6560ad0" providerId="ADAL" clId="{0ED796F5-1B1A-4EFC-965A-F7D95960A21E}" dt="2023-02-06T15:06:03.239" v="53"/>
          <ac:spMkLst>
            <pc:docMk/>
            <pc:sldMk cId="2379446320" sldId="358"/>
            <ac:spMk id="6" creationId="{974B2026-97FB-40D2-8F22-7E6D319B4EA2}"/>
          </ac:spMkLst>
        </pc:spChg>
      </pc:sldChg>
      <pc:sldChg chg="modSp del mod">
        <pc:chgData name="Alfred Asterjadhi" userId="39de57b9-85c0-4fd1-aaac-8ca2b6560ad0" providerId="ADAL" clId="{0ED796F5-1B1A-4EFC-965A-F7D95960A21E}" dt="2023-02-06T15:24:23.568" v="323" actId="47"/>
        <pc:sldMkLst>
          <pc:docMk/>
          <pc:sldMk cId="4066268139" sldId="360"/>
        </pc:sldMkLst>
        <pc:spChg chg="mod">
          <ac:chgData name="Alfred Asterjadhi" userId="39de57b9-85c0-4fd1-aaac-8ca2b6560ad0" providerId="ADAL" clId="{0ED796F5-1B1A-4EFC-965A-F7D95960A21E}" dt="2023-02-06T15:06:05.937" v="55"/>
          <ac:spMkLst>
            <pc:docMk/>
            <pc:sldMk cId="4066268139" sldId="360"/>
            <ac:spMk id="6" creationId="{974B2026-97FB-40D2-8F22-7E6D319B4EA2}"/>
          </ac:spMkLst>
        </pc:spChg>
      </pc:sldChg>
      <pc:sldChg chg="modSp mod">
        <pc:chgData name="Alfred Asterjadhi" userId="39de57b9-85c0-4fd1-aaac-8ca2b6560ad0" providerId="ADAL" clId="{0ED796F5-1B1A-4EFC-965A-F7D95960A21E}" dt="2023-02-06T15:30:29.579" v="382"/>
        <pc:sldMkLst>
          <pc:docMk/>
          <pc:sldMk cId="3576977642" sldId="362"/>
        </pc:sldMkLst>
        <pc:spChg chg="mod">
          <ac:chgData name="Alfred Asterjadhi" userId="39de57b9-85c0-4fd1-aaac-8ca2b6560ad0" providerId="ADAL" clId="{0ED796F5-1B1A-4EFC-965A-F7D95960A21E}" dt="2023-02-06T15:30:20.983" v="379" actId="20577"/>
          <ac:spMkLst>
            <pc:docMk/>
            <pc:sldMk cId="3576977642" sldId="362"/>
            <ac:spMk id="2" creationId="{0EAF4D72-7EB5-22A3-403A-E095C87E6E26}"/>
          </ac:spMkLst>
        </pc:spChg>
        <pc:spChg chg="mod">
          <ac:chgData name="Alfred Asterjadhi" userId="39de57b9-85c0-4fd1-aaac-8ca2b6560ad0" providerId="ADAL" clId="{0ED796F5-1B1A-4EFC-965A-F7D95960A21E}" dt="2023-02-06T15:30:29.579" v="382"/>
          <ac:spMkLst>
            <pc:docMk/>
            <pc:sldMk cId="3576977642" sldId="362"/>
            <ac:spMk id="6" creationId="{3DD21102-AAEB-13F6-15EC-3CBBC04B5637}"/>
          </ac:spMkLst>
        </pc:spChg>
      </pc:sldChg>
      <pc:sldChg chg="modSp mod">
        <pc:chgData name="Alfred Asterjadhi" userId="39de57b9-85c0-4fd1-aaac-8ca2b6560ad0" providerId="ADAL" clId="{0ED796F5-1B1A-4EFC-965A-F7D95960A21E}" dt="2023-02-06T15:19:03.923" v="186" actId="2161"/>
        <pc:sldMkLst>
          <pc:docMk/>
          <pc:sldMk cId="2875004496" sldId="364"/>
        </pc:sldMkLst>
        <pc:spChg chg="mod">
          <ac:chgData name="Alfred Asterjadhi" userId="39de57b9-85c0-4fd1-aaac-8ca2b6560ad0" providerId="ADAL" clId="{0ED796F5-1B1A-4EFC-965A-F7D95960A21E}" dt="2023-02-06T15:05:43.910" v="39"/>
          <ac:spMkLst>
            <pc:docMk/>
            <pc:sldMk cId="2875004496" sldId="364"/>
            <ac:spMk id="3" creationId="{D20906E0-F900-4991-83B1-675F5B67FA2D}"/>
          </ac:spMkLst>
        </pc:spChg>
        <pc:graphicFrameChg chg="modGraphic">
          <ac:chgData name="Alfred Asterjadhi" userId="39de57b9-85c0-4fd1-aaac-8ca2b6560ad0" providerId="ADAL" clId="{0ED796F5-1B1A-4EFC-965A-F7D95960A21E}" dt="2023-02-06T15:19:03.923" v="186" actId="2161"/>
          <ac:graphicFrameMkLst>
            <pc:docMk/>
            <pc:sldMk cId="2875004496" sldId="364"/>
            <ac:graphicFrameMk id="6" creationId="{5094FBC8-BB74-47F3-965D-16BC678F4D1D}"/>
          </ac:graphicFrameMkLst>
        </pc:graphicFrameChg>
      </pc:sldChg>
      <pc:sldChg chg="delSp modSp mod">
        <pc:chgData name="Alfred Asterjadhi" userId="39de57b9-85c0-4fd1-aaac-8ca2b6560ad0" providerId="ADAL" clId="{0ED796F5-1B1A-4EFC-965A-F7D95960A21E}" dt="2023-02-06T15:21:24.510" v="264" actId="5793"/>
        <pc:sldMkLst>
          <pc:docMk/>
          <pc:sldMk cId="1843331871" sldId="365"/>
        </pc:sldMkLst>
        <pc:spChg chg="mod">
          <ac:chgData name="Alfred Asterjadhi" userId="39de57b9-85c0-4fd1-aaac-8ca2b6560ad0" providerId="ADAL" clId="{0ED796F5-1B1A-4EFC-965A-F7D95960A21E}" dt="2023-02-06T15:21:10.189" v="254" actId="20577"/>
          <ac:spMkLst>
            <pc:docMk/>
            <pc:sldMk cId="1843331871" sldId="365"/>
            <ac:spMk id="2" creationId="{0753DF19-5604-D757-CF21-A9FC2116E8DC}"/>
          </ac:spMkLst>
        </pc:spChg>
        <pc:spChg chg="mod">
          <ac:chgData name="Alfred Asterjadhi" userId="39de57b9-85c0-4fd1-aaac-8ca2b6560ad0" providerId="ADAL" clId="{0ED796F5-1B1A-4EFC-965A-F7D95960A21E}" dt="2023-02-06T15:05:55.312" v="47"/>
          <ac:spMkLst>
            <pc:docMk/>
            <pc:sldMk cId="1843331871" sldId="365"/>
            <ac:spMk id="6" creationId="{6ACA49CE-D01F-5C62-094F-BCB7174FDE18}"/>
          </ac:spMkLst>
        </pc:spChg>
        <pc:spChg chg="mod">
          <ac:chgData name="Alfred Asterjadhi" userId="39de57b9-85c0-4fd1-aaac-8ca2b6560ad0" providerId="ADAL" clId="{0ED796F5-1B1A-4EFC-965A-F7D95960A21E}" dt="2023-02-06T15:21:24.510" v="264" actId="5793"/>
          <ac:spMkLst>
            <pc:docMk/>
            <pc:sldMk cId="1843331871" sldId="365"/>
            <ac:spMk id="25" creationId="{DEEFA1CA-22CD-79BC-A375-F798D55F5E83}"/>
          </ac:spMkLst>
        </pc:spChg>
        <pc:grpChg chg="del">
          <ac:chgData name="Alfred Asterjadhi" userId="39de57b9-85c0-4fd1-aaac-8ca2b6560ad0" providerId="ADAL" clId="{0ED796F5-1B1A-4EFC-965A-F7D95960A21E}" dt="2023-02-06T15:21:20.376" v="260" actId="478"/>
          <ac:grpSpMkLst>
            <pc:docMk/>
            <pc:sldMk cId="1843331871" sldId="365"/>
            <ac:grpSpMk id="3" creationId="{1965F9AB-8C61-1D58-572F-7D9474FF5411}"/>
          </ac:grpSpMkLst>
        </pc:grpChg>
      </pc:sldChg>
      <pc:sldChg chg="modSp mod">
        <pc:chgData name="Alfred Asterjadhi" userId="39de57b9-85c0-4fd1-aaac-8ca2b6560ad0" providerId="ADAL" clId="{0ED796F5-1B1A-4EFC-965A-F7D95960A21E}" dt="2023-02-06T15:30:28.297" v="381"/>
        <pc:sldMkLst>
          <pc:docMk/>
          <pc:sldMk cId="3759718192" sldId="368"/>
        </pc:sldMkLst>
        <pc:spChg chg="mod">
          <ac:chgData name="Alfred Asterjadhi" userId="39de57b9-85c0-4fd1-aaac-8ca2b6560ad0" providerId="ADAL" clId="{0ED796F5-1B1A-4EFC-965A-F7D95960A21E}" dt="2023-02-06T15:30:28.297" v="381"/>
          <ac:spMkLst>
            <pc:docMk/>
            <pc:sldMk cId="3759718192" sldId="368"/>
            <ac:spMk id="6" creationId="{C87C5A54-FD99-467B-5FA7-FA5027B55B0B}"/>
          </ac:spMkLst>
        </pc:spChg>
      </pc:sldChg>
      <pc:sldChg chg="modSp mod">
        <pc:chgData name="Alfred Asterjadhi" userId="39de57b9-85c0-4fd1-aaac-8ca2b6560ad0" providerId="ADAL" clId="{0ED796F5-1B1A-4EFC-965A-F7D95960A21E}" dt="2023-02-06T15:23:08.305" v="297" actId="20577"/>
        <pc:sldMkLst>
          <pc:docMk/>
          <pc:sldMk cId="3049755149" sldId="371"/>
        </pc:sldMkLst>
        <pc:spChg chg="mod">
          <ac:chgData name="Alfred Asterjadhi" userId="39de57b9-85c0-4fd1-aaac-8ca2b6560ad0" providerId="ADAL" clId="{0ED796F5-1B1A-4EFC-965A-F7D95960A21E}" dt="2023-02-06T15:23:08.305" v="297" actId="20577"/>
          <ac:spMkLst>
            <pc:docMk/>
            <pc:sldMk cId="3049755149" sldId="371"/>
            <ac:spMk id="2" creationId="{4B5F0D0E-8BB7-48AB-9160-728B8B3399A2}"/>
          </ac:spMkLst>
        </pc:spChg>
        <pc:spChg chg="mod">
          <ac:chgData name="Alfred Asterjadhi" userId="39de57b9-85c0-4fd1-aaac-8ca2b6560ad0" providerId="ADAL" clId="{0ED796F5-1B1A-4EFC-965A-F7D95960A21E}" dt="2023-02-06T15:22:11.489" v="271" actId="403"/>
          <ac:spMkLst>
            <pc:docMk/>
            <pc:sldMk cId="3049755149" sldId="371"/>
            <ac:spMk id="3" creationId="{DFB0BA47-D7B6-4F95-932E-A7AA615BC440}"/>
          </ac:spMkLst>
        </pc:spChg>
        <pc:spChg chg="mod">
          <ac:chgData name="Alfred Asterjadhi" userId="39de57b9-85c0-4fd1-aaac-8ca2b6560ad0" providerId="ADAL" clId="{0ED796F5-1B1A-4EFC-965A-F7D95960A21E}" dt="2023-02-06T15:05:56.653" v="48"/>
          <ac:spMkLst>
            <pc:docMk/>
            <pc:sldMk cId="3049755149" sldId="371"/>
            <ac:spMk id="6" creationId="{974B2026-97FB-40D2-8F22-7E6D319B4EA2}"/>
          </ac:spMkLst>
        </pc:spChg>
      </pc:sldChg>
      <pc:sldChg chg="del">
        <pc:chgData name="Alfred Asterjadhi" userId="39de57b9-85c0-4fd1-aaac-8ca2b6560ad0" providerId="ADAL" clId="{0ED796F5-1B1A-4EFC-965A-F7D95960A21E}" dt="2023-02-06T15:24:31.992" v="325" actId="47"/>
        <pc:sldMkLst>
          <pc:docMk/>
          <pc:sldMk cId="3901324590" sldId="374"/>
        </pc:sldMkLst>
      </pc:sldChg>
      <pc:sldChg chg="modSp mod">
        <pc:chgData name="Alfred Asterjadhi" userId="39de57b9-85c0-4fd1-aaac-8ca2b6560ad0" providerId="ADAL" clId="{0ED796F5-1B1A-4EFC-965A-F7D95960A21E}" dt="2023-02-06T15:30:32.208" v="384"/>
        <pc:sldMkLst>
          <pc:docMk/>
          <pc:sldMk cId="1847581084" sldId="375"/>
        </pc:sldMkLst>
        <pc:spChg chg="mod">
          <ac:chgData name="Alfred Asterjadhi" userId="39de57b9-85c0-4fd1-aaac-8ca2b6560ad0" providerId="ADAL" clId="{0ED796F5-1B1A-4EFC-965A-F7D95960A21E}" dt="2023-02-06T15:30:32.208" v="384"/>
          <ac:spMkLst>
            <pc:docMk/>
            <pc:sldMk cId="1847581084" sldId="375"/>
            <ac:spMk id="6" creationId="{29CFE1A9-332B-2B06-C330-B9EB4742F3D1}"/>
          </ac:spMkLst>
        </pc:spChg>
      </pc:sldChg>
      <pc:sldChg chg="modSp del mod">
        <pc:chgData name="Alfred Asterjadhi" userId="39de57b9-85c0-4fd1-aaac-8ca2b6560ad0" providerId="ADAL" clId="{0ED796F5-1B1A-4EFC-965A-F7D95960A21E}" dt="2023-02-06T15:18:48.444" v="185" actId="47"/>
        <pc:sldMkLst>
          <pc:docMk/>
          <pc:sldMk cId="2407046351" sldId="378"/>
        </pc:sldMkLst>
        <pc:spChg chg="mod">
          <ac:chgData name="Alfred Asterjadhi" userId="39de57b9-85c0-4fd1-aaac-8ca2b6560ad0" providerId="ADAL" clId="{0ED796F5-1B1A-4EFC-965A-F7D95960A21E}" dt="2023-02-06T15:05:45.168" v="40"/>
          <ac:spMkLst>
            <pc:docMk/>
            <pc:sldMk cId="2407046351" sldId="378"/>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3012137187" sldId="382"/>
        </pc:sldMkLst>
        <pc:spChg chg="mod">
          <ac:chgData name="Alfred Asterjadhi" userId="39de57b9-85c0-4fd1-aaac-8ca2b6560ad0" providerId="ADAL" clId="{0ED796F5-1B1A-4EFC-965A-F7D95960A21E}" dt="2023-02-06T15:05:49.659" v="43"/>
          <ac:spMkLst>
            <pc:docMk/>
            <pc:sldMk cId="3012137187" sldId="382"/>
            <ac:spMk id="3" creationId="{D20906E0-F900-4991-83B1-675F5B67FA2D}"/>
          </ac:spMkLst>
        </pc:spChg>
      </pc:sldChg>
      <pc:sldChg chg="modSp del mod">
        <pc:chgData name="Alfred Asterjadhi" userId="39de57b9-85c0-4fd1-aaac-8ca2b6560ad0" providerId="ADAL" clId="{0ED796F5-1B1A-4EFC-965A-F7D95960A21E}" dt="2023-02-06T15:22:28.730" v="276" actId="47"/>
        <pc:sldMkLst>
          <pc:docMk/>
          <pc:sldMk cId="3985697833" sldId="385"/>
        </pc:sldMkLst>
        <pc:spChg chg="mod">
          <ac:chgData name="Alfred Asterjadhi" userId="39de57b9-85c0-4fd1-aaac-8ca2b6560ad0" providerId="ADAL" clId="{0ED796F5-1B1A-4EFC-965A-F7D95960A21E}" dt="2023-02-06T15:05:58.053" v="49"/>
          <ac:spMkLst>
            <pc:docMk/>
            <pc:sldMk cId="3985697833" sldId="385"/>
            <ac:spMk id="6" creationId="{974B2026-97FB-40D2-8F22-7E6D319B4EA2}"/>
          </ac:spMkLst>
        </pc:spChg>
      </pc:sldChg>
      <pc:sldChg chg="modSp mod">
        <pc:chgData name="Alfred Asterjadhi" userId="39de57b9-85c0-4fd1-aaac-8ca2b6560ad0" providerId="ADAL" clId="{0ED796F5-1B1A-4EFC-965A-F7D95960A21E}" dt="2023-02-06T15:30:30.891" v="383"/>
        <pc:sldMkLst>
          <pc:docMk/>
          <pc:sldMk cId="1020774165" sldId="387"/>
        </pc:sldMkLst>
        <pc:spChg chg="mod">
          <ac:chgData name="Alfred Asterjadhi" userId="39de57b9-85c0-4fd1-aaac-8ca2b6560ad0" providerId="ADAL" clId="{0ED796F5-1B1A-4EFC-965A-F7D95960A21E}" dt="2023-02-06T15:30:30.891" v="383"/>
          <ac:spMkLst>
            <pc:docMk/>
            <pc:sldMk cId="1020774165" sldId="387"/>
            <ac:spMk id="6" creationId="{29CFE1A9-332B-2B06-C330-B9EB4742F3D1}"/>
          </ac:spMkLst>
        </pc:spChg>
      </pc:sldChg>
      <pc:sldChg chg="modSp mod">
        <pc:chgData name="Alfred Asterjadhi" userId="39de57b9-85c0-4fd1-aaac-8ca2b6560ad0" providerId="ADAL" clId="{0ED796F5-1B1A-4EFC-965A-F7D95960A21E}" dt="2023-02-06T15:30:33.428" v="385"/>
        <pc:sldMkLst>
          <pc:docMk/>
          <pc:sldMk cId="1560626603" sldId="392"/>
        </pc:sldMkLst>
        <pc:spChg chg="mod">
          <ac:chgData name="Alfred Asterjadhi" userId="39de57b9-85c0-4fd1-aaac-8ca2b6560ad0" providerId="ADAL" clId="{0ED796F5-1B1A-4EFC-965A-F7D95960A21E}" dt="2023-02-06T15:30:33.428" v="385"/>
          <ac:spMkLst>
            <pc:docMk/>
            <pc:sldMk cId="1560626603" sldId="392"/>
            <ac:spMk id="6" creationId="{47A8DE3F-3163-E1B9-B394-ABE45EAD6318}"/>
          </ac:spMkLst>
        </pc:spChg>
      </pc:sldChg>
      <pc:sldChg chg="modSp del mod">
        <pc:chgData name="Alfred Asterjadhi" userId="39de57b9-85c0-4fd1-aaac-8ca2b6560ad0" providerId="ADAL" clId="{0ED796F5-1B1A-4EFC-965A-F7D95960A21E}" dt="2023-02-06T15:18:48.444" v="185" actId="47"/>
        <pc:sldMkLst>
          <pc:docMk/>
          <pc:sldMk cId="1045633375" sldId="393"/>
        </pc:sldMkLst>
        <pc:spChg chg="mod">
          <ac:chgData name="Alfred Asterjadhi" userId="39de57b9-85c0-4fd1-aaac-8ca2b6560ad0" providerId="ADAL" clId="{0ED796F5-1B1A-4EFC-965A-F7D95960A21E}" dt="2023-02-06T15:05:46.622" v="41"/>
          <ac:spMkLst>
            <pc:docMk/>
            <pc:sldMk cId="1045633375" sldId="393"/>
            <ac:spMk id="3" creationId="{D20906E0-F900-4991-83B1-675F5B67FA2D}"/>
          </ac:spMkLst>
        </pc:spChg>
      </pc:sldChg>
      <pc:sldChg chg="modSp add mod">
        <pc:chgData name="Alfred Asterjadhi" userId="39de57b9-85c0-4fd1-aaac-8ca2b6560ad0" providerId="ADAL" clId="{0ED796F5-1B1A-4EFC-965A-F7D95960A21E}" dt="2023-02-06T15:19:18.135" v="201" actId="20577"/>
        <pc:sldMkLst>
          <pc:docMk/>
          <pc:sldMk cId="2696761607" sldId="393"/>
        </pc:sldMkLst>
        <pc:spChg chg="mod">
          <ac:chgData name="Alfred Asterjadhi" userId="39de57b9-85c0-4fd1-aaac-8ca2b6560ad0" providerId="ADAL" clId="{0ED796F5-1B1A-4EFC-965A-F7D95960A21E}" dt="2023-02-06T15:19:18.135" v="201" actId="20577"/>
          <ac:spMkLst>
            <pc:docMk/>
            <pc:sldMk cId="2696761607" sldId="393"/>
            <ac:spMk id="2" creationId="{F2762690-C15C-4839-B40F-0AF3A4D89457}"/>
          </ac:spMkLst>
        </pc:spChg>
      </pc:sldChg>
      <pc:sldChg chg="modSp add mod">
        <pc:chgData name="Alfred Asterjadhi" userId="39de57b9-85c0-4fd1-aaac-8ca2b6560ad0" providerId="ADAL" clId="{0ED796F5-1B1A-4EFC-965A-F7D95960A21E}" dt="2023-02-06T15:19:25.372" v="205" actId="20577"/>
        <pc:sldMkLst>
          <pc:docMk/>
          <pc:sldMk cId="1616804006" sldId="394"/>
        </pc:sldMkLst>
        <pc:spChg chg="mod">
          <ac:chgData name="Alfred Asterjadhi" userId="39de57b9-85c0-4fd1-aaac-8ca2b6560ad0" providerId="ADAL" clId="{0ED796F5-1B1A-4EFC-965A-F7D95960A21E}" dt="2023-02-06T15:19:25.372" v="205" actId="20577"/>
          <ac:spMkLst>
            <pc:docMk/>
            <pc:sldMk cId="1616804006" sldId="394"/>
            <ac:spMk id="2" creationId="{F2762690-C15C-4839-B40F-0AF3A4D89457}"/>
          </ac:spMkLst>
        </pc:spChg>
      </pc:sldChg>
      <pc:sldChg chg="modSp del mod">
        <pc:chgData name="Alfred Asterjadhi" userId="39de57b9-85c0-4fd1-aaac-8ca2b6560ad0" providerId="ADAL" clId="{0ED796F5-1B1A-4EFC-965A-F7D95960A21E}" dt="2023-02-06T15:18:48.444" v="185" actId="47"/>
        <pc:sldMkLst>
          <pc:docMk/>
          <pc:sldMk cId="2032639195" sldId="394"/>
        </pc:sldMkLst>
        <pc:spChg chg="mod">
          <ac:chgData name="Alfred Asterjadhi" userId="39de57b9-85c0-4fd1-aaac-8ca2b6560ad0" providerId="ADAL" clId="{0ED796F5-1B1A-4EFC-965A-F7D95960A21E}" dt="2023-02-06T15:05:47.918" v="42"/>
          <ac:spMkLst>
            <pc:docMk/>
            <pc:sldMk cId="2032639195" sldId="394"/>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2418179139" sldId="395"/>
        </pc:sldMkLst>
        <pc:spChg chg="mod">
          <ac:chgData name="Alfred Asterjadhi" userId="39de57b9-85c0-4fd1-aaac-8ca2b6560ad0" providerId="ADAL" clId="{0ED796F5-1B1A-4EFC-965A-F7D95960A21E}" dt="2023-02-06T15:05:51.087" v="44"/>
          <ac:spMkLst>
            <pc:docMk/>
            <pc:sldMk cId="2418179139" sldId="395"/>
            <ac:spMk id="3" creationId="{D20906E0-F900-4991-83B1-675F5B67FA2D}"/>
          </ac:spMkLst>
        </pc:spChg>
      </pc:sldChg>
      <pc:sldChg chg="modSp add mod">
        <pc:chgData name="Alfred Asterjadhi" userId="39de57b9-85c0-4fd1-aaac-8ca2b6560ad0" providerId="ADAL" clId="{0ED796F5-1B1A-4EFC-965A-F7D95960A21E}" dt="2023-02-06T15:23:03.040" v="286" actId="20577"/>
        <pc:sldMkLst>
          <pc:docMk/>
          <pc:sldMk cId="2786150746" sldId="395"/>
        </pc:sldMkLst>
        <pc:spChg chg="mod">
          <ac:chgData name="Alfred Asterjadhi" userId="39de57b9-85c0-4fd1-aaac-8ca2b6560ad0" providerId="ADAL" clId="{0ED796F5-1B1A-4EFC-965A-F7D95960A21E}" dt="2023-02-06T15:23:03.040" v="286" actId="20577"/>
          <ac:spMkLst>
            <pc:docMk/>
            <pc:sldMk cId="2786150746" sldId="395"/>
            <ac:spMk id="2" creationId="{4B5F0D0E-8BB7-48AB-9160-728B8B3399A2}"/>
          </ac:spMkLst>
        </pc:spChg>
      </pc:sldChg>
      <pc:sldChg chg="addSp delSp modSp add mod">
        <pc:chgData name="Alfred Asterjadhi" userId="39de57b9-85c0-4fd1-aaac-8ca2b6560ad0" providerId="ADAL" clId="{0ED796F5-1B1A-4EFC-965A-F7D95960A21E}" dt="2023-02-06T15:24:58.854" v="328" actId="20577"/>
        <pc:sldMkLst>
          <pc:docMk/>
          <pc:sldMk cId="917226829" sldId="396"/>
        </pc:sldMkLst>
        <pc:spChg chg="mod">
          <ac:chgData name="Alfred Asterjadhi" userId="39de57b9-85c0-4fd1-aaac-8ca2b6560ad0" providerId="ADAL" clId="{0ED796F5-1B1A-4EFC-965A-F7D95960A21E}" dt="2023-02-06T15:24:58.854" v="328" actId="20577"/>
          <ac:spMkLst>
            <pc:docMk/>
            <pc:sldMk cId="917226829" sldId="396"/>
            <ac:spMk id="2" creationId="{4B5F0D0E-8BB7-48AB-9160-728B8B3399A2}"/>
          </ac:spMkLst>
        </pc:spChg>
        <pc:spChg chg="mod">
          <ac:chgData name="Alfred Asterjadhi" userId="39de57b9-85c0-4fd1-aaac-8ca2b6560ad0" providerId="ADAL" clId="{0ED796F5-1B1A-4EFC-965A-F7D95960A21E}" dt="2023-02-06T15:23:38.665" v="311" actId="404"/>
          <ac:spMkLst>
            <pc:docMk/>
            <pc:sldMk cId="917226829" sldId="396"/>
            <ac:spMk id="3" creationId="{DFB0BA47-D7B6-4F95-932E-A7AA615BC440}"/>
          </ac:spMkLst>
        </pc:spChg>
        <pc:spChg chg="mod">
          <ac:chgData name="Alfred Asterjadhi" userId="39de57b9-85c0-4fd1-aaac-8ca2b6560ad0" providerId="ADAL" clId="{0ED796F5-1B1A-4EFC-965A-F7D95960A21E}" dt="2023-02-06T15:23:31.667" v="307"/>
          <ac:spMkLst>
            <pc:docMk/>
            <pc:sldMk cId="917226829" sldId="396"/>
            <ac:spMk id="4" creationId="{3462A639-621C-43E6-83A1-F4DCCA0E626D}"/>
          </ac:spMkLst>
        </pc:spChg>
        <pc:spChg chg="mod">
          <ac:chgData name="Alfred Asterjadhi" userId="39de57b9-85c0-4fd1-aaac-8ca2b6560ad0" providerId="ADAL" clId="{0ED796F5-1B1A-4EFC-965A-F7D95960A21E}" dt="2023-02-06T15:23:31.667" v="307"/>
          <ac:spMkLst>
            <pc:docMk/>
            <pc:sldMk cId="917226829" sldId="396"/>
            <ac:spMk id="5" creationId="{344A3812-25A7-493E-9C1F-5DE586377D4F}"/>
          </ac:spMkLst>
        </pc:spChg>
        <pc:spChg chg="mod">
          <ac:chgData name="Alfred Asterjadhi" userId="39de57b9-85c0-4fd1-aaac-8ca2b6560ad0" providerId="ADAL" clId="{0ED796F5-1B1A-4EFC-965A-F7D95960A21E}" dt="2023-02-06T15:23:31.667" v="307"/>
          <ac:spMkLst>
            <pc:docMk/>
            <pc:sldMk cId="917226829" sldId="396"/>
            <ac:spMk id="6" creationId="{974B2026-97FB-40D2-8F22-7E6D319B4EA2}"/>
          </ac:spMkLst>
        </pc:spChg>
        <pc:spChg chg="add del mod">
          <ac:chgData name="Alfred Asterjadhi" userId="39de57b9-85c0-4fd1-aaac-8ca2b6560ad0" providerId="ADAL" clId="{0ED796F5-1B1A-4EFC-965A-F7D95960A21E}" dt="2023-02-06T15:23:31.667" v="307"/>
          <ac:spMkLst>
            <pc:docMk/>
            <pc:sldMk cId="917226829" sldId="396"/>
            <ac:spMk id="7" creationId="{D16D5F4D-C557-EC2B-0656-D2DEDDFB9C05}"/>
          </ac:spMkLst>
        </pc:spChg>
        <pc:spChg chg="add del mod">
          <ac:chgData name="Alfred Asterjadhi" userId="39de57b9-85c0-4fd1-aaac-8ca2b6560ad0" providerId="ADAL" clId="{0ED796F5-1B1A-4EFC-965A-F7D95960A21E}" dt="2023-02-06T15:23:31.667" v="307"/>
          <ac:spMkLst>
            <pc:docMk/>
            <pc:sldMk cId="917226829" sldId="396"/>
            <ac:spMk id="8" creationId="{D0E12B5F-2823-6400-A148-C5FE95262E15}"/>
          </ac:spMkLst>
        </pc:spChg>
        <pc:spChg chg="add del mod">
          <ac:chgData name="Alfred Asterjadhi" userId="39de57b9-85c0-4fd1-aaac-8ca2b6560ad0" providerId="ADAL" clId="{0ED796F5-1B1A-4EFC-965A-F7D95960A21E}" dt="2023-02-06T15:23:31.667" v="307"/>
          <ac:spMkLst>
            <pc:docMk/>
            <pc:sldMk cId="917226829" sldId="396"/>
            <ac:spMk id="9" creationId="{DE30D94D-BA05-A9E4-3AF9-F52DC32D83D2}"/>
          </ac:spMkLst>
        </pc:spChg>
        <pc:spChg chg="add del mod">
          <ac:chgData name="Alfred Asterjadhi" userId="39de57b9-85c0-4fd1-aaac-8ca2b6560ad0" providerId="ADAL" clId="{0ED796F5-1B1A-4EFC-965A-F7D95960A21E}" dt="2023-02-06T15:23:31.667" v="307"/>
          <ac:spMkLst>
            <pc:docMk/>
            <pc:sldMk cId="917226829" sldId="396"/>
            <ac:spMk id="10" creationId="{760B9A3D-BCE0-AC82-3CBA-9A22F2B18D47}"/>
          </ac:spMkLst>
        </pc:spChg>
        <pc:spChg chg="add del mod">
          <ac:chgData name="Alfred Asterjadhi" userId="39de57b9-85c0-4fd1-aaac-8ca2b6560ad0" providerId="ADAL" clId="{0ED796F5-1B1A-4EFC-965A-F7D95960A21E}" dt="2023-02-06T15:23:31.667" v="307"/>
          <ac:spMkLst>
            <pc:docMk/>
            <pc:sldMk cId="917226829" sldId="396"/>
            <ac:spMk id="11" creationId="{1B4D3A92-7F37-BAC2-5656-2E6984412498}"/>
          </ac:spMkLst>
        </pc:spChg>
      </pc:sldChg>
      <pc:sldChg chg="modSp add mod">
        <pc:chgData name="Alfred Asterjadhi" userId="39de57b9-85c0-4fd1-aaac-8ca2b6560ad0" providerId="ADAL" clId="{0ED796F5-1B1A-4EFC-965A-F7D95960A21E}" dt="2023-02-06T15:25:05.871" v="330" actId="20577"/>
        <pc:sldMkLst>
          <pc:docMk/>
          <pc:sldMk cId="3249982691" sldId="397"/>
        </pc:sldMkLst>
        <pc:spChg chg="mod">
          <ac:chgData name="Alfred Asterjadhi" userId="39de57b9-85c0-4fd1-aaac-8ca2b6560ad0" providerId="ADAL" clId="{0ED796F5-1B1A-4EFC-965A-F7D95960A21E}" dt="2023-02-06T15:25:05.871" v="330" actId="20577"/>
          <ac:spMkLst>
            <pc:docMk/>
            <pc:sldMk cId="3249982691" sldId="397"/>
            <ac:spMk id="2" creationId="{4B5F0D0E-8BB7-48AB-9160-728B8B3399A2}"/>
          </ac:spMkLst>
        </pc:spChg>
      </pc:sldChg>
      <pc:sldChg chg="modSp add mod">
        <pc:chgData name="Alfred Asterjadhi" userId="39de57b9-85c0-4fd1-aaac-8ca2b6560ad0" providerId="ADAL" clId="{0ED796F5-1B1A-4EFC-965A-F7D95960A21E}" dt="2023-02-06T15:29:40.137" v="378" actId="20577"/>
        <pc:sldMkLst>
          <pc:docMk/>
          <pc:sldMk cId="1729944846" sldId="398"/>
        </pc:sldMkLst>
        <pc:spChg chg="mod">
          <ac:chgData name="Alfred Asterjadhi" userId="39de57b9-85c0-4fd1-aaac-8ca2b6560ad0" providerId="ADAL" clId="{0ED796F5-1B1A-4EFC-965A-F7D95960A21E}" dt="2023-02-06T15:25:09.708" v="331" actId="20577"/>
          <ac:spMkLst>
            <pc:docMk/>
            <pc:sldMk cId="1729944846" sldId="398"/>
            <ac:spMk id="2" creationId="{4B5F0D0E-8BB7-48AB-9160-728B8B3399A2}"/>
          </ac:spMkLst>
        </pc:spChg>
        <pc:spChg chg="mod">
          <ac:chgData name="Alfred Asterjadhi" userId="39de57b9-85c0-4fd1-aaac-8ca2b6560ad0" providerId="ADAL" clId="{0ED796F5-1B1A-4EFC-965A-F7D95960A21E}" dt="2023-02-06T15:29:40.137" v="378" actId="20577"/>
          <ac:spMkLst>
            <pc:docMk/>
            <pc:sldMk cId="1729944846" sldId="398"/>
            <ac:spMk id="3" creationId="{DFB0BA47-D7B6-4F95-932E-A7AA615BC440}"/>
          </ac:spMkLst>
        </pc:spChg>
      </pc:sldChg>
      <pc:sldChg chg="modSp add mod">
        <pc:chgData name="Alfred Asterjadhi" userId="39de57b9-85c0-4fd1-aaac-8ca2b6560ad0" providerId="ADAL" clId="{0ED796F5-1B1A-4EFC-965A-F7D95960A21E}" dt="2023-02-06T15:29:33.559" v="371" actId="20577"/>
        <pc:sldMkLst>
          <pc:docMk/>
          <pc:sldMk cId="3926945026" sldId="399"/>
        </pc:sldMkLst>
        <pc:spChg chg="mod">
          <ac:chgData name="Alfred Asterjadhi" userId="39de57b9-85c0-4fd1-aaac-8ca2b6560ad0" providerId="ADAL" clId="{0ED796F5-1B1A-4EFC-965A-F7D95960A21E}" dt="2023-02-06T15:25:30.432" v="341" actId="20577"/>
          <ac:spMkLst>
            <pc:docMk/>
            <pc:sldMk cId="3926945026" sldId="399"/>
            <ac:spMk id="2" creationId="{4B5F0D0E-8BB7-48AB-9160-728B8B3399A2}"/>
          </ac:spMkLst>
        </pc:spChg>
        <pc:spChg chg="mod">
          <ac:chgData name="Alfred Asterjadhi" userId="39de57b9-85c0-4fd1-aaac-8ca2b6560ad0" providerId="ADAL" clId="{0ED796F5-1B1A-4EFC-965A-F7D95960A21E}" dt="2023-02-06T15:29:33.559" v="371" actId="20577"/>
          <ac:spMkLst>
            <pc:docMk/>
            <pc:sldMk cId="3926945026" sldId="399"/>
            <ac:spMk id="3" creationId="{DFB0BA47-D7B6-4F95-932E-A7AA615BC440}"/>
          </ac:spMkLst>
        </pc:spChg>
      </pc:sldChg>
      <pc:sldChg chg="addSp delSp modSp add mod">
        <pc:chgData name="Alfred Asterjadhi" userId="39de57b9-85c0-4fd1-aaac-8ca2b6560ad0" providerId="ADAL" clId="{0ED796F5-1B1A-4EFC-965A-F7D95960A21E}" dt="2023-02-06T15:26:48.579" v="357" actId="404"/>
        <pc:sldMkLst>
          <pc:docMk/>
          <pc:sldMk cId="3614762288" sldId="400"/>
        </pc:sldMkLst>
        <pc:spChg chg="mod">
          <ac:chgData name="Alfred Asterjadhi" userId="39de57b9-85c0-4fd1-aaac-8ca2b6560ad0" providerId="ADAL" clId="{0ED796F5-1B1A-4EFC-965A-F7D95960A21E}" dt="2023-02-06T15:26:38.405" v="352"/>
          <ac:spMkLst>
            <pc:docMk/>
            <pc:sldMk cId="3614762288" sldId="400"/>
            <ac:spMk id="2" creationId="{4B5F0D0E-8BB7-48AB-9160-728B8B3399A2}"/>
          </ac:spMkLst>
        </pc:spChg>
        <pc:spChg chg="mod">
          <ac:chgData name="Alfred Asterjadhi" userId="39de57b9-85c0-4fd1-aaac-8ca2b6560ad0" providerId="ADAL" clId="{0ED796F5-1B1A-4EFC-965A-F7D95960A21E}" dt="2023-02-06T15:26:48.579" v="357" actId="404"/>
          <ac:spMkLst>
            <pc:docMk/>
            <pc:sldMk cId="3614762288" sldId="400"/>
            <ac:spMk id="3" creationId="{DFB0BA47-D7B6-4F95-932E-A7AA615BC440}"/>
          </ac:spMkLst>
        </pc:spChg>
        <pc:spChg chg="mod">
          <ac:chgData name="Alfred Asterjadhi" userId="39de57b9-85c0-4fd1-aaac-8ca2b6560ad0" providerId="ADAL" clId="{0ED796F5-1B1A-4EFC-965A-F7D95960A21E}" dt="2023-02-06T15:26:38.405" v="352"/>
          <ac:spMkLst>
            <pc:docMk/>
            <pc:sldMk cId="3614762288" sldId="400"/>
            <ac:spMk id="4" creationId="{3462A639-621C-43E6-83A1-F4DCCA0E626D}"/>
          </ac:spMkLst>
        </pc:spChg>
        <pc:spChg chg="mod">
          <ac:chgData name="Alfred Asterjadhi" userId="39de57b9-85c0-4fd1-aaac-8ca2b6560ad0" providerId="ADAL" clId="{0ED796F5-1B1A-4EFC-965A-F7D95960A21E}" dt="2023-02-06T15:26:38.405" v="352"/>
          <ac:spMkLst>
            <pc:docMk/>
            <pc:sldMk cId="3614762288" sldId="400"/>
            <ac:spMk id="5" creationId="{344A3812-25A7-493E-9C1F-5DE586377D4F}"/>
          </ac:spMkLst>
        </pc:spChg>
        <pc:spChg chg="mod">
          <ac:chgData name="Alfred Asterjadhi" userId="39de57b9-85c0-4fd1-aaac-8ca2b6560ad0" providerId="ADAL" clId="{0ED796F5-1B1A-4EFC-965A-F7D95960A21E}" dt="2023-02-06T15:26:38.405" v="352"/>
          <ac:spMkLst>
            <pc:docMk/>
            <pc:sldMk cId="3614762288" sldId="400"/>
            <ac:spMk id="6" creationId="{974B2026-97FB-40D2-8F22-7E6D319B4EA2}"/>
          </ac:spMkLst>
        </pc:spChg>
        <pc:spChg chg="add del mod">
          <ac:chgData name="Alfred Asterjadhi" userId="39de57b9-85c0-4fd1-aaac-8ca2b6560ad0" providerId="ADAL" clId="{0ED796F5-1B1A-4EFC-965A-F7D95960A21E}" dt="2023-02-06T15:26:38.405" v="352"/>
          <ac:spMkLst>
            <pc:docMk/>
            <pc:sldMk cId="3614762288" sldId="400"/>
            <ac:spMk id="7" creationId="{7C586BDF-2646-C5F2-ABE1-2615BAC3C5DB}"/>
          </ac:spMkLst>
        </pc:spChg>
        <pc:spChg chg="add del mod">
          <ac:chgData name="Alfred Asterjadhi" userId="39de57b9-85c0-4fd1-aaac-8ca2b6560ad0" providerId="ADAL" clId="{0ED796F5-1B1A-4EFC-965A-F7D95960A21E}" dt="2023-02-06T15:26:38.405" v="352"/>
          <ac:spMkLst>
            <pc:docMk/>
            <pc:sldMk cId="3614762288" sldId="400"/>
            <ac:spMk id="8" creationId="{8842A259-F676-D2B6-1D19-802F01C58EE9}"/>
          </ac:spMkLst>
        </pc:spChg>
        <pc:spChg chg="add del mod">
          <ac:chgData name="Alfred Asterjadhi" userId="39de57b9-85c0-4fd1-aaac-8ca2b6560ad0" providerId="ADAL" clId="{0ED796F5-1B1A-4EFC-965A-F7D95960A21E}" dt="2023-02-06T15:26:38.405" v="352"/>
          <ac:spMkLst>
            <pc:docMk/>
            <pc:sldMk cId="3614762288" sldId="400"/>
            <ac:spMk id="9" creationId="{783B9DF5-079B-2F36-DD7D-144B9FC647F9}"/>
          </ac:spMkLst>
        </pc:spChg>
        <pc:spChg chg="add del mod">
          <ac:chgData name="Alfred Asterjadhi" userId="39de57b9-85c0-4fd1-aaac-8ca2b6560ad0" providerId="ADAL" clId="{0ED796F5-1B1A-4EFC-965A-F7D95960A21E}" dt="2023-02-06T15:26:38.405" v="352"/>
          <ac:spMkLst>
            <pc:docMk/>
            <pc:sldMk cId="3614762288" sldId="400"/>
            <ac:spMk id="10" creationId="{022E818B-86DA-AA98-2EE1-93025E3E8A05}"/>
          </ac:spMkLst>
        </pc:spChg>
        <pc:spChg chg="add del mod">
          <ac:chgData name="Alfred Asterjadhi" userId="39de57b9-85c0-4fd1-aaac-8ca2b6560ad0" providerId="ADAL" clId="{0ED796F5-1B1A-4EFC-965A-F7D95960A21E}" dt="2023-02-06T15:26:38.405" v="352"/>
          <ac:spMkLst>
            <pc:docMk/>
            <pc:sldMk cId="3614762288" sldId="400"/>
            <ac:spMk id="11" creationId="{55830237-7633-F98C-6C3D-BD349684BFE6}"/>
          </ac:spMkLst>
        </pc:spChg>
      </pc:sldChg>
      <pc:sldMasterChg chg="modSp mod">
        <pc:chgData name="Alfred Asterjadhi" userId="39de57b9-85c0-4fd1-aaac-8ca2b6560ad0" providerId="ADAL" clId="{0ED796F5-1B1A-4EFC-965A-F7D95960A21E}" dt="2023-02-06T15:33:05.636" v="389" actId="20577"/>
        <pc:sldMasterMkLst>
          <pc:docMk/>
          <pc:sldMasterMk cId="0" sldId="2147483648"/>
        </pc:sldMasterMkLst>
        <pc:spChg chg="mod">
          <ac:chgData name="Alfred Asterjadhi" userId="39de57b9-85c0-4fd1-aaac-8ca2b6560ad0" providerId="ADAL" clId="{0ED796F5-1B1A-4EFC-965A-F7D95960A21E}" dt="2023-02-06T15:33:05.636" v="389" actId="20577"/>
          <ac:spMkLst>
            <pc:docMk/>
            <pc:sldMasterMk cId="0" sldId="2147483648"/>
            <ac:spMk id="10" creationId="{00000000-0000-0000-0000-000000000000}"/>
          </ac:spMkLst>
        </pc:spChg>
        <pc:spChg chg="mod">
          <ac:chgData name="Alfred Asterjadhi" userId="39de57b9-85c0-4fd1-aaac-8ca2b6560ad0" providerId="ADAL" clId="{0ED796F5-1B1A-4EFC-965A-F7D95960A21E}" dt="2023-02-06T15:05:01.481" v="11" actId="20577"/>
          <ac:spMkLst>
            <pc:docMk/>
            <pc:sldMasterMk cId="0" sldId="2147483648"/>
            <ac:spMk id="1027"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48"/>
        </pc:sldMasterMkLst>
        <pc:spChg chg="mod">
          <ac:chgData name="Alfred Asterjadhi" userId="39de57b9-85c0-4fd1-aaac-8ca2b6560ad0" providerId="ADAL" clId="{1C51924A-3D97-49EE-91FC-9272D8755293}" dt="2022-11-17T09:18:06.313" v="7968"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802.11-23/0191r10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0407-00-00be-lb-271-cr-for-cids-on-ndpa-frame-format-part-1.docx" TargetMode="External"/><Relationship Id="rId3" Type="http://schemas.openxmlformats.org/officeDocument/2006/relationships/hyperlink" Target="https://mentor.ieee.org/802.11/dcn/23/11-23-0317-00-00be-cr-d30-miscs.docx" TargetMode="External"/><Relationship Id="rId7" Type="http://schemas.openxmlformats.org/officeDocument/2006/relationships/hyperlink" Target="https://mentor.ieee.org/802.11/dcn/23/11-23-0400-00-00be-lb271-cr-for-9-3-1-22-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05-00-00be-lb271-cr-for-35-5-1-part-1.docx" TargetMode="External"/><Relationship Id="rId5" Type="http://schemas.openxmlformats.org/officeDocument/2006/relationships/hyperlink" Target="https://mentor.ieee.org/802.11/dcn/23/11-23-0309-00-00be-lb271-cr-35-14-part-1.docx" TargetMode="External"/><Relationship Id="rId10" Type="http://schemas.openxmlformats.org/officeDocument/2006/relationships/hyperlink" Target="https://mentor.ieee.org/802.11/dcn/23/11-23-0367-00-00be-lb271-crs-on-9-4-1-71.docx" TargetMode="External"/><Relationship Id="rId4" Type="http://schemas.openxmlformats.org/officeDocument/2006/relationships/hyperlink" Target="https://mentor.ieee.org/802.11/dcn/23/11-23-0374-00-00be-lb271-cr-for-non-ht-320mhz-bw-indication.docx" TargetMode="External"/><Relationship Id="rId9" Type="http://schemas.openxmlformats.org/officeDocument/2006/relationships/hyperlink" Target="https://mentor.ieee.org/802.11/dcn/23/11-23-0365-00-00be-lb271-crs-on-9-4-1-70.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0-00be-lb271-comment-resolution-on-u-sig-part-2.docx" TargetMode="External"/><Relationship Id="rId3" Type="http://schemas.openxmlformats.org/officeDocument/2006/relationships/hyperlink" Target="https://mentor.ieee.org/802.11/dcn/23/11-23-0319-00-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0-00be-lb271-cr-for-36-6.doc" TargetMode="External"/><Relationship Id="rId16" Type="http://schemas.openxmlformats.org/officeDocument/2006/relationships/hyperlink" Target="https://mentor.ieee.org/802.11/dcn/23/11-23-0331-00-00be-lb271-cr-for-section-36-3-17.doc"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1-00be-lb271-crs-for-36-3-2.docx" TargetMode="External"/><Relationship Id="rId10" Type="http://schemas.openxmlformats.org/officeDocument/2006/relationships/hyperlink" Target="https://mentor.ieee.org/802.11/dcn/23/11-23-0338-00-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359-00-00be-lb271-cr-on-36-3-12-10.docx" TargetMode="External"/><Relationship Id="rId13" Type="http://schemas.openxmlformats.org/officeDocument/2006/relationships/hyperlink" Target="https://mentor.ieee.org/802.11/dcn/23/11-23-0472-00-00be-lb271-cr-for-36-3-13-data-field.docx" TargetMode="External"/><Relationship Id="rId3" Type="http://schemas.openxmlformats.org/officeDocument/2006/relationships/hyperlink" Target="https://mentor.ieee.org/802.11/dcn/23/11-23-0347-00-00be-lb271-comment-resolution-for-cid-16635.docx" TargetMode="External"/><Relationship Id="rId7" Type="http://schemas.openxmlformats.org/officeDocument/2006/relationships/hyperlink" Target="https://mentor.ieee.org/802.11/dcn/23/11-23-0427-00-00be-11be-lb271-cr-for-clause-36-3-13-3-coding.docx" TargetMode="External"/><Relationship Id="rId12" Type="http://schemas.openxmlformats.org/officeDocument/2006/relationships/hyperlink" Target="https://mentor.ieee.org/802.11/dcn/23/11-23-0434-00-00be-lb271-cr-for-p802-11be-d3-0-section-36-3-12-11.doc" TargetMode="External"/><Relationship Id="rId2" Type="http://schemas.openxmlformats.org/officeDocument/2006/relationships/hyperlink" Target="https://mentor.ieee.org/802.11/dcn/23/11-23-0346-01-00be-lb271-comment-resolution-for-cid-1507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422-00-00be-11be-lb271-cr-for-clause-36-3-11-mathematical-description-of-signals.docx" TargetMode="External"/><Relationship Id="rId11" Type="http://schemas.openxmlformats.org/officeDocument/2006/relationships/hyperlink" Target="https://mentor.ieee.org/802.11/dcn/23/11-23-0451-01-00be-lb271-comment-resolution-on-36-1-1-eht-phy-introduction-section-2.docx" TargetMode="External"/><Relationship Id="rId5" Type="http://schemas.openxmlformats.org/officeDocument/2006/relationships/hyperlink" Target="https://mentor.ieee.org/802.11/dcn/23/11-23-0396-01-00be-phy-comment-resolution-for-mu-mimo.docx" TargetMode="External"/><Relationship Id="rId10" Type="http://schemas.openxmlformats.org/officeDocument/2006/relationships/hyperlink" Target="https://mentor.ieee.org/802.11/dcn/23/11-23-0429-01-00be-lb271-comment-resolution-on-36-1-1-eht-phy-introduction-section.docx" TargetMode="External"/><Relationship Id="rId4" Type="http://schemas.openxmlformats.org/officeDocument/2006/relationships/hyperlink" Target="https://mentor.ieee.org/802.11/dcn/23/11-23-0369-00-00be-lb271-cr-for-36-3-16-transmit-requirements.docx" TargetMode="External"/><Relationship Id="rId9" Type="http://schemas.openxmlformats.org/officeDocument/2006/relationships/hyperlink" Target="https://mentor.ieee.org/802.11/dcn/23/11-23-0446-00-00be-lb271-comment-resolution-on-u-sig-part-3.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0337-00-00be-lb271-cr-cl9-emlsr.docx" TargetMode="External"/><Relationship Id="rId13" Type="http://schemas.openxmlformats.org/officeDocument/2006/relationships/hyperlink" Target="https://mentor.ieee.org/802.11/dcn/23/11-23-0343-00-00be-crs-for-11be-d3-0-miscel-mac-cids.docx" TargetMode="External"/><Relationship Id="rId3" Type="http://schemas.openxmlformats.org/officeDocument/2006/relationships/hyperlink" Target="https://mentor.ieee.org/802.11/dcn/23/11-23-0289-00-00be-cr-for-editorial-cids.docx" TargetMode="External"/><Relationship Id="rId7" Type="http://schemas.openxmlformats.org/officeDocument/2006/relationships/hyperlink" Target="https://mentor.ieee.org/802.11/dcn/23/11-23-0351-00-00be-lb271-cr-editorials-for-clause-35-3-7-3.docx" TargetMode="External"/><Relationship Id="rId12" Type="http://schemas.openxmlformats.org/officeDocument/2006/relationships/hyperlink" Target="https://mentor.ieee.org/802.11/dcn/23/11-23-0348-00-00be-cr-for-35-3-16-1.docx" TargetMode="External"/><Relationship Id="rId2" Type="http://schemas.openxmlformats.org/officeDocument/2006/relationships/hyperlink" Target="https://mentor.ieee.org/802.11/dcn/23/11-23-0287-00-00be-cr-for-1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35-00-00be-cr-for-4-5-3-and-11-3.docx" TargetMode="External"/><Relationship Id="rId11" Type="http://schemas.openxmlformats.org/officeDocument/2006/relationships/hyperlink" Target="https://mentor.ieee.org/802.11/dcn/23/11-23-0354-00-00be-cr-for-some-clauses-in-9-4.docx" TargetMode="External"/><Relationship Id="rId5" Type="http://schemas.openxmlformats.org/officeDocument/2006/relationships/hyperlink" Target="https://mentor.ieee.org/802.11/dcn/23/11-23-0323-00-00be-cr-for-35-3-5.docx" TargetMode="External"/><Relationship Id="rId10" Type="http://schemas.openxmlformats.org/officeDocument/2006/relationships/hyperlink" Target="https://mentor.ieee.org/802.11/dcn/23/11-23-0301-01-00be-lb271-cr-for-35-3-8-part-1.docx" TargetMode="External"/><Relationship Id="rId4" Type="http://schemas.openxmlformats.org/officeDocument/2006/relationships/hyperlink" Target="https://mentor.ieee.org/802.11/dcn/23/11-23-0299-00-00be-cr-for-om.docx" TargetMode="External"/><Relationship Id="rId9" Type="http://schemas.openxmlformats.org/officeDocument/2006/relationships/hyperlink" Target="https://mentor.ieee.org/802.11/dcn/23/11-23-0296-00-00be-lb271-cids-assigned-to-abhi-part-1.docx" TargetMode="External"/><Relationship Id="rId14" Type="http://schemas.openxmlformats.org/officeDocument/2006/relationships/hyperlink" Target="https://mentor.ieee.org/802.11/dcn/23/11-23-0344-00-00be-crs-for-11be-d3-0-probe-request-mle-cids.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0357-00-00be-lb271-cids-on-twt.docx" TargetMode="External"/><Relationship Id="rId3" Type="http://schemas.openxmlformats.org/officeDocument/2006/relationships/hyperlink" Target="https://mentor.ieee.org/802.11/dcn/23/11-23-0303-01-00be-lb271-cr-for-35-3-12-part-1.docx" TargetMode="External"/><Relationship Id="rId7" Type="http://schemas.openxmlformats.org/officeDocument/2006/relationships/hyperlink" Target="https://mentor.ieee.org/802.11/dcn/23/11-23-0308-00-00be-lb271-cr-35-4-2.docx" TargetMode="External"/><Relationship Id="rId12" Type="http://schemas.openxmlformats.org/officeDocument/2006/relationships/hyperlink" Target="https://mentor.ieee.org/802.11/dcn/23/11-23-0364-00-00be-lb271-cr-for-r-twt-part-1.docx" TargetMode="External"/><Relationship Id="rId2" Type="http://schemas.openxmlformats.org/officeDocument/2006/relationships/hyperlink" Target="https://mentor.ieee.org/802.11/dcn/23/11-23-0358-00-00be-lb271-cr-for-basic-multi-link-element-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77-00-00be-lb271-cr-for-some-cids-in-35-3-12-4.docx" TargetMode="External"/><Relationship Id="rId11" Type="http://schemas.openxmlformats.org/officeDocument/2006/relationships/hyperlink" Target="https://mentor.ieee.org/802.11/dcn/23/11-23-0362-00-00be-cr-for-lb271-cids-part1.docx" TargetMode="External"/><Relationship Id="rId5" Type="http://schemas.openxmlformats.org/officeDocument/2006/relationships/hyperlink" Target="https://mentor.ieee.org/802.11/dcn/23/11-23-0371-00-00be-lb271-cr-for-9-4-2-312-2-3-mld-capabilities-and-operation-subfield.docx" TargetMode="External"/><Relationship Id="rId10" Type="http://schemas.openxmlformats.org/officeDocument/2006/relationships/hyperlink" Target="https://mentor.ieee.org/802.11/dcn/23/11-23-0361-00-00be-lb271-cr-for-reconfiguration-ml-element-part-1.docx" TargetMode="External"/><Relationship Id="rId4" Type="http://schemas.openxmlformats.org/officeDocument/2006/relationships/hyperlink" Target="https://mentor.ieee.org/802.11/dcn/23/11-23-0372-00-00be-lb271-cr-for-txs-txop-retrun.docx" TargetMode="External"/><Relationship Id="rId9" Type="http://schemas.openxmlformats.org/officeDocument/2006/relationships/hyperlink" Target="https://mentor.ieee.org/802.11/dcn/23/11-23-0360-00-00be-lb271-cr-for-ml-reconfiguration-35-3-6-part-1.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0387-00-00be-lb271-cr-for-subclause-35-3-12-6.docx" TargetMode="External"/><Relationship Id="rId3" Type="http://schemas.openxmlformats.org/officeDocument/2006/relationships/hyperlink" Target="https://mentor.ieee.org/802.11/dcn/23/11-23-0368-00-00be-lb271-cr-for-35-3-4-3.docx" TargetMode="External"/><Relationship Id="rId7" Type="http://schemas.openxmlformats.org/officeDocument/2006/relationships/hyperlink" Target="https://mentor.ieee.org/802.11/dcn/23/11-23-0386-00-00be-lb271-cr-for-cids-with-tag-e.docx" TargetMode="External"/><Relationship Id="rId2" Type="http://schemas.openxmlformats.org/officeDocument/2006/relationships/hyperlink" Target="https://mentor.ieee.org/802.11/dcn/23/11-23-0376-00-00be-lb271-cr-for-ul-mu-opera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85-00-00be-lb271-cr-for-subclause-3-2-and-10-8.docx" TargetMode="External"/><Relationship Id="rId11" Type="http://schemas.openxmlformats.org/officeDocument/2006/relationships/hyperlink" Target="https://mentor.ieee.org/802.11/dcn/23/11-23-0403-00-00be-lb271-cr-for-cids-in-35-3-4-1.docx" TargetMode="External"/><Relationship Id="rId5" Type="http://schemas.openxmlformats.org/officeDocument/2006/relationships/hyperlink" Target="https://mentor.ieee.org/802.11/dcn/23/11-23-0384-01-00be-lb271-cr-for-twt-info-frame.docx" TargetMode="External"/><Relationship Id="rId10" Type="http://schemas.openxmlformats.org/officeDocument/2006/relationships/hyperlink" Target="https://mentor.ieee.org/802.11/dcn/23/11-23-0404-00-00be-lb271-cr-for-cids-in-35-3-4-2.docx" TargetMode="External"/><Relationship Id="rId4" Type="http://schemas.openxmlformats.org/officeDocument/2006/relationships/hyperlink" Target="https://mentor.ieee.org/802.11/dcn/23/11-23-0340-00-00be-lb271-cr-cl35-emlsr.docx" TargetMode="External"/><Relationship Id="rId9" Type="http://schemas.openxmlformats.org/officeDocument/2006/relationships/hyperlink" Target="https://mentor.ieee.org/802.11/dcn/23/11-23-0394-00-00be-lb271-crs-for-r-twt-35-8-2-and-35-8-2-1.docx"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353-00-00be-lb271-cr-for-p2p-and-rtwt.doc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3/11-23-0400-00-00be-lb271-cr-for-9-3-1-22-1.docx" TargetMode="External"/><Relationship Id="rId3" Type="http://schemas.openxmlformats.org/officeDocument/2006/relationships/hyperlink" Target="https://mentor.ieee.org/802.11/dcn/23/11-23-0316-00-00be-lb-271-cr-for-35-10-3.docx" TargetMode="External"/><Relationship Id="rId7" Type="http://schemas.openxmlformats.org/officeDocument/2006/relationships/hyperlink" Target="https://mentor.ieee.org/802.11/dcn/23/11-23-0374-00-00be-lb271-cr-for-non-ht-320mhz-bw-indication.docx" TargetMode="External"/><Relationship Id="rId2" Type="http://schemas.openxmlformats.org/officeDocument/2006/relationships/hyperlink" Target="https://mentor.ieee.org/802.11/dcn/23/11-23-0273-01-00be-tgbe-editor-s-report-on-lb271.ppt"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7-00-00be-lb-271-cr-for-cids-on-ndpa-frame-format-part-1.docx" TargetMode="External"/><Relationship Id="rId5" Type="http://schemas.openxmlformats.org/officeDocument/2006/relationships/hyperlink" Target="https://mentor.ieee.org/802.11/dcn/23/11-23-0309-00-00be-lb271-cr-35-14-part-1.docx" TargetMode="External"/><Relationship Id="rId4" Type="http://schemas.openxmlformats.org/officeDocument/2006/relationships/hyperlink" Target="https://mentor.ieee.org/802.11/dcn/23/11-23-0317-00-00be-cr-d30-miscs.docx" TargetMode="External"/><Relationship Id="rId9" Type="http://schemas.openxmlformats.org/officeDocument/2006/relationships/hyperlink" Target="https://mentor.ieee.org/802.11/dcn/23/11-23-0305-00-00be-lb271-cr-for-35-5-1-part-1.docx"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3/11-23-0269-03-00be-jan-mar-tgbe-teleconference-agenda.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0301-01-00be-lb271-cr-for-35-3-8-part-1.docx" TargetMode="External"/><Relationship Id="rId3" Type="http://schemas.openxmlformats.org/officeDocument/2006/relationships/hyperlink" Target="https://mentor.ieee.org/802.11/dcn/23/11-23-0289-00-00be-cr-for-editorial-cids.docx" TargetMode="External"/><Relationship Id="rId7" Type="http://schemas.openxmlformats.org/officeDocument/2006/relationships/hyperlink" Target="https://mentor.ieee.org/802.11/dcn/23/11-23-0337-00-00be-lb271-cr-cl9-emlsr.docx" TargetMode="External"/><Relationship Id="rId2" Type="http://schemas.openxmlformats.org/officeDocument/2006/relationships/hyperlink" Target="https://mentor.ieee.org/802.11/dcn/23/11-23-0287-00-00be-cr-for-1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0-00be-cr-for-4-5-3-and-11-3.docx" TargetMode="External"/><Relationship Id="rId5" Type="http://schemas.openxmlformats.org/officeDocument/2006/relationships/hyperlink" Target="https://mentor.ieee.org/802.11/dcn/23/11-23-0323-00-00be-cr-for-35-3-5.docx" TargetMode="External"/><Relationship Id="rId10" Type="http://schemas.openxmlformats.org/officeDocument/2006/relationships/hyperlink" Target="https://mentor.ieee.org/802.11/dcn/23/11-23-0348-00-00be-cr-for-35-3-16-1.docx" TargetMode="External"/><Relationship Id="rId4" Type="http://schemas.openxmlformats.org/officeDocument/2006/relationships/hyperlink" Target="https://mentor.ieee.org/802.11/dcn/23/11-23-0299-00-00be-cr-for-om.docx" TargetMode="External"/><Relationship Id="rId9" Type="http://schemas.openxmlformats.org/officeDocument/2006/relationships/hyperlink" Target="https://mentor.ieee.org/802.11/dcn/23/11-23-0354-00-00be-cr-for-some-clauses-in-9-4.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3" Type="http://schemas.openxmlformats.org/officeDocument/2006/relationships/hyperlink" Target="https://mentor.ieee.org/802.11/dcn/23/11-23-0319-00-00be-lb271-cr-for-eht-sig-part-1.doc" TargetMode="External"/><Relationship Id="rId7" Type="http://schemas.openxmlformats.org/officeDocument/2006/relationships/hyperlink" Target="https://mentor.ieee.org/802.11/dcn/23/11-23-0339-00-00be-lb271-cr-for36-3-12-5-l-sig.docx" TargetMode="External"/><Relationship Id="rId2" Type="http://schemas.openxmlformats.org/officeDocument/2006/relationships/hyperlink" Target="https://mentor.ieee.org/802.11/dcn/23/11-23-0321-00-00be-lb271-cr-for-36-6.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5" Type="http://schemas.openxmlformats.org/officeDocument/2006/relationships/hyperlink" Target="https://mentor.ieee.org/802.11/dcn/23/11-23-0311-00-00be-lb-271-cr-for-36-3-18.docx" TargetMode="External"/><Relationship Id="rId10" Type="http://schemas.openxmlformats.org/officeDocument/2006/relationships/hyperlink" Target="https://mentor.ieee.org/802.11/dcn/23/11-23-0338-00-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1-00be-lb271-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42-00-00be-tgbe-motions-list-part-4.pptx" TargetMode="External"/><Relationship Id="rId5" Type="http://schemas.openxmlformats.org/officeDocument/2006/relationships/hyperlink" Target="https://mentor.ieee.org/802.11/dcn/23/11-23-0337-00-00be-lb271-cr-cl9-emlsr.docx" TargetMode="External"/><Relationship Id="rId4" Type="http://schemas.openxmlformats.org/officeDocument/2006/relationships/hyperlink" Target="https://mentor.ieee.org/802.11/dcn/23/11-23-0367-00-00be-lb271-crs-on-9-4-1-71.docx"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3/11-23-0344-00-00be-crs-for-11be-d3-0-probe-request-mle-cids.docx" TargetMode="External"/><Relationship Id="rId3" Type="http://schemas.openxmlformats.org/officeDocument/2006/relationships/hyperlink" Target="https://mentor.ieee.org/802.11/dcn/23/11-23-0335-00-00be-cr-for-4-5-3-and-11-3.docx" TargetMode="External"/><Relationship Id="rId7" Type="http://schemas.openxmlformats.org/officeDocument/2006/relationships/hyperlink" Target="https://mentor.ieee.org/802.11/dcn/23/11-23-0343-00-00be-crs-for-11be-d3-0-miscel-mac-cids.docx" TargetMode="External"/><Relationship Id="rId2" Type="http://schemas.openxmlformats.org/officeDocument/2006/relationships/hyperlink" Target="https://mentor.ieee.org/802.11/dcn/23/11-23-0323-00-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0-00be-cr-for-35-3-16-1.docx" TargetMode="External"/><Relationship Id="rId5" Type="http://schemas.openxmlformats.org/officeDocument/2006/relationships/hyperlink" Target="https://mentor.ieee.org/802.11/dcn/23/11-23-0354-00-00be-cr-for-some-clauses-in-9-4.docx" TargetMode="External"/><Relationship Id="rId10" Type="http://schemas.openxmlformats.org/officeDocument/2006/relationships/hyperlink" Target="https://mentor.ieee.org/802.11/dcn/23/11-23-0303-01-00be-lb271-cr-for-35-3-12-part-1.docx" TargetMode="External"/><Relationship Id="rId4" Type="http://schemas.openxmlformats.org/officeDocument/2006/relationships/hyperlink" Target="https://mentor.ieee.org/802.11/dcn/23/11-23-0301-01-00be-lb271-cr-for-35-3-8-part-1.docx" TargetMode="External"/><Relationship Id="rId9" Type="http://schemas.openxmlformats.org/officeDocument/2006/relationships/hyperlink" Target="https://mentor.ieee.org/802.11/dcn/23/11-23-0358-00-00be-lb271-cr-for-basic-multi-link-element-part-1.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3/11-23-0359-00-00be-lb271-cr-on-36-3-12-10.docx" TargetMode="External"/><Relationship Id="rId3" Type="http://schemas.openxmlformats.org/officeDocument/2006/relationships/hyperlink" Target="https://mentor.ieee.org/802.11/dcn/23/11-23-0347-00-00be-lb271-comment-resolution-for-cid-16635.docx" TargetMode="External"/><Relationship Id="rId7" Type="http://schemas.openxmlformats.org/officeDocument/2006/relationships/hyperlink" Target="https://mentor.ieee.org/802.11/dcn/23/11-23-0427-00-00be-11be-lb271-cr-for-clause-36-3-13-3-coding.docx" TargetMode="External"/><Relationship Id="rId12" Type="http://schemas.openxmlformats.org/officeDocument/2006/relationships/hyperlink" Target="https://mentor.ieee.org/802.11/dcn/23/11-23-0434-00-00be-lb271-cr-for-p802-11be-d3-0-section-36-3-12-11.doc" TargetMode="External"/><Relationship Id="rId2" Type="http://schemas.openxmlformats.org/officeDocument/2006/relationships/hyperlink" Target="https://mentor.ieee.org/802.11/dcn/23/11-23-0346-01-00be-lb271-comment-resolution-for-cid-1507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2-00-00be-11be-lb271-cr-for-clause-36-3-11-mathematical-description-of-signals.docx" TargetMode="External"/><Relationship Id="rId11" Type="http://schemas.openxmlformats.org/officeDocument/2006/relationships/hyperlink" Target="https://mentor.ieee.org/802.11/dcn/23/11-23-0451-01-00be-lb271-comment-resolution-on-36-1-1-eht-phy-introduction-section-2.docx" TargetMode="External"/><Relationship Id="rId5" Type="http://schemas.openxmlformats.org/officeDocument/2006/relationships/hyperlink" Target="https://mentor.ieee.org/802.11/dcn/23/11-23-0396-01-00be-phy-comment-resolution-for-mu-mimo.docx" TargetMode="External"/><Relationship Id="rId10" Type="http://schemas.openxmlformats.org/officeDocument/2006/relationships/hyperlink" Target="https://mentor.ieee.org/802.11/dcn/23/11-23-0429-01-00be-lb271-comment-resolution-on-36-1-1-eht-phy-introduction-section.docx" TargetMode="External"/><Relationship Id="rId4" Type="http://schemas.openxmlformats.org/officeDocument/2006/relationships/hyperlink" Target="https://mentor.ieee.org/802.11/dcn/23/11-23-0369-00-00be-lb271-cr-for-36-3-16-transmit-requirements.docx" TargetMode="External"/><Relationship Id="rId9" Type="http://schemas.openxmlformats.org/officeDocument/2006/relationships/hyperlink" Target="https://mentor.ieee.org/802.11/dcn/23/11-23-0446-00-00be-lb271-comment-resolution-on-u-sig-part-3.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303-01-00be-lb271-cr-for-35-3-12-part-1.docx" TargetMode="External"/><Relationship Id="rId3" Type="http://schemas.openxmlformats.org/officeDocument/2006/relationships/hyperlink" Target="https://mentor.ieee.org/802.11/dcn/23/11-23-0358-00-00be-lb271-cr-for-basic-multi-link-element-part-1.docx" TargetMode="External"/><Relationship Id="rId7" Type="http://schemas.openxmlformats.org/officeDocument/2006/relationships/hyperlink" Target="https://mentor.ieee.org/802.11/dcn/23/11-23-0360-00-00be-lb271-cr-for-ml-reconfiguration-35-3-6-part-1.docx" TargetMode="External"/><Relationship Id="rId2" Type="http://schemas.openxmlformats.org/officeDocument/2006/relationships/hyperlink" Target="https://mentor.ieee.org/802.11/dcn/23/11-23-0351-00-00be-lb271-cr-editorials-for-clause-35-3-7-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7-00-00be-lb271-cr-for-some-cids-in-35-3-12-4.docx" TargetMode="External"/><Relationship Id="rId5" Type="http://schemas.openxmlformats.org/officeDocument/2006/relationships/hyperlink" Target="https://mentor.ieee.org/802.11/dcn/23/11-23-0371-00-00be-lb271-cr-for-9-4-2-312-2-3-mld-capabilities-and-operation-subfield.docx" TargetMode="External"/><Relationship Id="rId4" Type="http://schemas.openxmlformats.org/officeDocument/2006/relationships/hyperlink" Target="https://mentor.ieee.org/802.11/dcn/23/11-23-0372-00-00be-lb271-cr-for-txs-txop-retrun.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296-00-00be-lb271-cids-assigned-to-abhi-part-1.docx" TargetMode="External"/><Relationship Id="rId7" Type="http://schemas.openxmlformats.org/officeDocument/2006/relationships/hyperlink" Target="https://mentor.ieee.org/802.11/dcn/23/11-23-0368-00-00be-lb271-cr-for-35-3-4-3.docx" TargetMode="External"/><Relationship Id="rId2" Type="http://schemas.openxmlformats.org/officeDocument/2006/relationships/hyperlink" Target="https://mentor.ieee.org/802.11/dcn/23/11-23-0303-01-00be-lb271-cr-for-35-3-1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6-00-00be-lb271-cr-for-ul-mu-operation.docx" TargetMode="External"/><Relationship Id="rId5" Type="http://schemas.openxmlformats.org/officeDocument/2006/relationships/hyperlink" Target="https://mentor.ieee.org/802.11/dcn/23/11-23-0364-00-00be-lb271-cr-for-r-twt-part-1.docx" TargetMode="External"/><Relationship Id="rId4" Type="http://schemas.openxmlformats.org/officeDocument/2006/relationships/hyperlink" Target="https://mentor.ieee.org/802.11/dcn/23/11-23-0361-00-00be-lb271-cr-for-reconfiguration-ml-element-part-1.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346-01-00be-lb271-comment-resolution-for-cid-15071.docx" TargetMode="External"/><Relationship Id="rId2" Type="http://schemas.openxmlformats.org/officeDocument/2006/relationships/hyperlink" Target="https://mentor.ieee.org/802.11/dcn/23/11-23-0429-01-00be-lb271-comment-resolution-on-36-1-1-eht-phy-introduction-sec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72-00-00be-lb271-cr-for-36-3-13-data-field.docx" TargetMode="External"/><Relationship Id="rId5" Type="http://schemas.openxmlformats.org/officeDocument/2006/relationships/hyperlink" Target="https://mentor.ieee.org/802.11/dcn/23/11-23-0434-00-00be-lb271-cr-for-p802-11be-d3-0-section-36-3-12-11.doc" TargetMode="External"/><Relationship Id="rId4" Type="http://schemas.openxmlformats.org/officeDocument/2006/relationships/hyperlink" Target="https://mentor.ieee.org/802.11/dcn/23/11-23-0451-01-00be-lb271-comment-resolution-on-36-1-1-eht-phy-introduction-section-2.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3/11-23-0362-00-00be-cr-for-lb271-cids-part1.docx" TargetMode="External"/><Relationship Id="rId13" Type="http://schemas.openxmlformats.org/officeDocument/2006/relationships/hyperlink" Target="https://mentor.ieee.org/802.11/dcn/23/11-23-0385-00-00be-lb271-cr-for-subclause-3-2-and-10-8.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1-00-00be-lb271-cr-for-reconfiguration-ml-element-part-1.docx" TargetMode="External"/><Relationship Id="rId12" Type="http://schemas.openxmlformats.org/officeDocument/2006/relationships/hyperlink" Target="https://mentor.ieee.org/802.11/dcn/23/11-23-0384-01-00be-lb271-cr-for-twt-info-frame.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01-05-00be-lb271-cr-for-35-3-8-part-1.docx" TargetMode="External"/><Relationship Id="rId11" Type="http://schemas.openxmlformats.org/officeDocument/2006/relationships/hyperlink" Target="https://mentor.ieee.org/802.11/dcn/23/11-23-0368-00-00be-lb271-cr-for-35-3-4-3.docx" TargetMode="External"/><Relationship Id="rId5" Type="http://schemas.openxmlformats.org/officeDocument/2006/relationships/hyperlink" Target="https://mentor.ieee.org/802.11/dcn/23/11-23-0358-00-00be-lb271-cr-for-basic-multi-link-element-part-1.docx" TargetMode="External"/><Relationship Id="rId10" Type="http://schemas.openxmlformats.org/officeDocument/2006/relationships/hyperlink" Target="https://mentor.ieee.org/802.11/dcn/23/11-23-0376-00-00be-lb271-cr-for-ul-mu-operation.docx" TargetMode="External"/><Relationship Id="rId4" Type="http://schemas.openxmlformats.org/officeDocument/2006/relationships/hyperlink" Target="https://mentor.ieee.org/802.11/dcn/23/11-23-0337-03-00be-lb271-cr-cl9-emlsr.docx" TargetMode="External"/><Relationship Id="rId9" Type="http://schemas.openxmlformats.org/officeDocument/2006/relationships/hyperlink" Target="https://mentor.ieee.org/802.11/dcn/23/11-23-0364-00-00be-lb271-cr-for-r-twt-part-1.docx" TargetMode="External"/><Relationship Id="rId14" Type="http://schemas.openxmlformats.org/officeDocument/2006/relationships/hyperlink" Target="https://mentor.ieee.org/802.11/dcn/23/11-23-0386-00-00be-lb271-cr-for-cids-with-tag-e.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3/11-23-0340-00-00be-lb271-cr-cl35-emlsr.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2023-02-06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2023 meeting and conf calls</a:t>
            </a:r>
          </a:p>
          <a:p>
            <a:pPr>
              <a:buFont typeface="Arial" panose="020B0604020202020204" pitchFamily="34" charset="0"/>
              <a:buChar char="•"/>
            </a:pPr>
            <a:r>
              <a:rPr lang="en-US" sz="1800" dirty="0"/>
              <a:t>Approve TGbe minutes from Jan. 2023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May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January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Wednesday, AM2, MAC (10:30-12:30)</a:t>
            </a:r>
          </a:p>
          <a:p>
            <a:pPr lvl="1">
              <a:lnSpc>
                <a:spcPct val="80000"/>
              </a:lnSpc>
              <a:buFont typeface="Arial" panose="020B0604020202020204" pitchFamily="34" charset="0"/>
              <a:buChar char="•"/>
            </a:pPr>
            <a:r>
              <a:rPr lang="en-US" altLang="en-US" sz="1100" dirty="0"/>
              <a:t>MAC Ad-Hoc session (chaired by Liwen)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Wednesday,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MAC (08:00-10:00)</a:t>
            </a:r>
          </a:p>
          <a:p>
            <a:pPr lvl="1">
              <a:lnSpc>
                <a:spcPct val="80000"/>
              </a:lnSpc>
              <a:buFont typeface="Arial" panose="020B0604020202020204" pitchFamily="34" charset="0"/>
              <a:buChar char="•"/>
            </a:pPr>
            <a:r>
              <a:rPr lang="en-US" altLang="en-US" sz="1100" dirty="0"/>
              <a:t>MAC Ad-Hoc session (chaired by Liwen)</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PM2, Joint (16:00-18:00)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May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March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107610611"/>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rgbClr val="FF0000"/>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r>
                        <a:rPr lang="en-US" sz="1800" b="0" strike="noStrike" dirty="0">
                          <a:solidFill>
                            <a:schemeClr val="tx1"/>
                          </a:solidFill>
                        </a:rPr>
                        <a:t>TGbe </a:t>
                      </a:r>
                      <a:r>
                        <a:rPr lang="en-US" sz="1800" b="0" dirty="0">
                          <a:solidFill>
                            <a:schemeClr val="tx1"/>
                          </a:solidFill>
                        </a:rPr>
                        <a:t>Ad-Hoc</a:t>
                      </a:r>
                    </a:p>
                    <a:p>
                      <a:pPr algn="ctr"/>
                      <a:r>
                        <a:rPr lang="en-US" sz="1800" b="0" dirty="0">
                          <a:solidFill>
                            <a:schemeClr val="tx1"/>
                          </a:solidFill>
                        </a:rPr>
                        <a:t>[MAC]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rgbClr val="00B050"/>
                          </a:solidFill>
                        </a:rPr>
                        <a:t>TGbe Ad-Hoc</a:t>
                      </a:r>
                    </a:p>
                    <a:p>
                      <a:pPr algn="ctr"/>
                      <a:r>
                        <a:rPr lang="en-US" sz="1800" b="0" dirty="0">
                          <a:solidFill>
                            <a:srgbClr val="00B050"/>
                          </a:solidFill>
                        </a:rPr>
                        <a:t>[MAC/PHY]</a:t>
                      </a:r>
                    </a:p>
                  </a:txBody>
                  <a:tcPr/>
                </a:tc>
                <a:tc>
                  <a:txBody>
                    <a:bodyPr/>
                    <a:lstStyle/>
                    <a:p>
                      <a:pPr algn="ctr"/>
                      <a:r>
                        <a:rPr lang="en-US" sz="1800" b="0" dirty="0">
                          <a:solidFill>
                            <a:srgbClr val="00B050"/>
                          </a:solidFill>
                        </a:rPr>
                        <a:t>TGbe Ad-Hoc</a:t>
                      </a:r>
                    </a:p>
                    <a:p>
                      <a:pPr algn="ctr"/>
                      <a:r>
                        <a:rPr lang="en-US" sz="1800" b="0" dirty="0">
                          <a:solidFill>
                            <a:srgbClr val="00B050"/>
                          </a:solidFill>
                        </a:rPr>
                        <a:t>[MAC]</a:t>
                      </a:r>
                    </a:p>
                  </a:txBody>
                  <a:tcPr/>
                </a:tc>
                <a:tc>
                  <a:txBody>
                    <a:bodyPr/>
                    <a:lstStyle/>
                    <a:p>
                      <a:pPr algn="ct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rgbClr val="00B050"/>
                          </a:solidFill>
                        </a:rPr>
                        <a:t>TGbe</a:t>
                      </a:r>
                    </a:p>
                  </a:txBody>
                  <a:tcPr/>
                </a:tc>
                <a:tc>
                  <a:txBody>
                    <a:bodyPr/>
                    <a:lstStyle/>
                    <a:p>
                      <a:pPr algn="ctr"/>
                      <a:r>
                        <a:rPr lang="en-US" sz="1800" b="0" dirty="0">
                          <a:solidFill>
                            <a:srgbClr val="00B050"/>
                          </a:solidFill>
                        </a:rPr>
                        <a:t>TGbe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algn="ctr"/>
                      <a:r>
                        <a:rPr lang="en-US" sz="1800" b="0" dirty="0">
                          <a:solidFill>
                            <a:srgbClr val="00B050"/>
                          </a:solidFill>
                        </a:rPr>
                        <a:t>TGbe Ad-Hoc</a:t>
                      </a:r>
                    </a:p>
                    <a:p>
                      <a:pPr algn="ctr"/>
                      <a:r>
                        <a:rPr lang="en-US" sz="1800" b="0" dirty="0">
                          <a:solidFill>
                            <a:srgbClr val="00B050"/>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rgbClr val="00B050"/>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rgbClr val="00B050"/>
                          </a:solidFill>
                        </a:rPr>
                        <a:t>[MAC/PHY]</a:t>
                      </a:r>
                      <a:endParaRPr lang="en-US" sz="1800" b="0" kern="1200" noProof="0" dirty="0">
                        <a:solidFill>
                          <a:srgbClr val="00B05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March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716814019"/>
              </p:ext>
            </p:extLst>
          </p:nvPr>
        </p:nvGraphicFramePr>
        <p:xfrm>
          <a:off x="851217" y="1582301"/>
          <a:ext cx="7736269" cy="444326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a:solidFill>
                            <a:srgbClr val="0070C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316r0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kern="1200">
                          <a:solidFill>
                            <a:srgbClr val="0070C0"/>
                          </a:solidFill>
                          <a:effectLst/>
                          <a:latin typeface="+mn-lt"/>
                          <a:ea typeface="+mn-ea"/>
                          <a:cs typeface="+mn-cs"/>
                        </a:rPr>
                        <a:t>TGbe LB 271:  CR for 35.10.3         </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kern="1200">
                          <a:solidFill>
                            <a:srgbClr val="0070C0"/>
                          </a:solidFill>
                          <a:effectLst/>
                          <a:latin typeface="+mn-lt"/>
                          <a:ea typeface="+mn-ea"/>
                          <a:cs typeface="+mn-cs"/>
                        </a:rPr>
                        <a:t>Rui Yang </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2C-1GT</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317r0</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a:solidFill>
                            <a:srgbClr val="00B050"/>
                          </a:solidFill>
                          <a:effectLst/>
                          <a:latin typeface="+mn-lt"/>
                          <a:ea typeface="Times New Roman" panose="02020603050405020304" pitchFamily="18" charset="0"/>
                        </a:rPr>
                        <a:t>cr_d30_Miscs.</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rgbClr val="00B050"/>
                          </a:solidFill>
                          <a:effectLst/>
                          <a:latin typeface="+mn-lt"/>
                          <a:ea typeface="Times New Roman" panose="02020603050405020304" pitchFamily="18" charset="0"/>
                        </a:rPr>
                        <a:t>Xiaogang Chen</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Presented 03/13</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374r0</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B050"/>
                          </a:solidFill>
                          <a:effectLst/>
                          <a:latin typeface="+mn-lt"/>
                          <a:ea typeface="Times New Roman" panose="02020603050405020304" pitchFamily="18" charset="0"/>
                        </a:rPr>
                        <a:t>LB271 CR for non-HT 320MHz BW indication (15 CIDs)</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Presented 03/13</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15C-13GT</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309r2</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a:solidFill>
                            <a:srgbClr val="0070C0"/>
                          </a:solidFill>
                          <a:effectLst/>
                          <a:latin typeface="+mn-lt"/>
                          <a:ea typeface="Times New Roman" panose="02020603050405020304" pitchFamily="18" charset="0"/>
                        </a:rPr>
                        <a:t>LB271 CR 35.14 part 1</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Liwen Chu</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rgbClr val="0070C0"/>
                          </a:solidFill>
                          <a:effectLst/>
                          <a:latin typeface="+mn-lt"/>
                          <a:ea typeface="Times New Roman" panose="02020603050405020304" pitchFamily="18" charset="0"/>
                        </a:rPr>
                        <a:t>Approved-4C</a:t>
                      </a:r>
                    </a:p>
                    <a:p>
                      <a:pPr marL="0" marR="0" algn="ctr">
                        <a:spcBef>
                          <a:spcPts val="0"/>
                        </a:spcBef>
                        <a:spcAft>
                          <a:spcPts val="0"/>
                        </a:spcAft>
                      </a:pPr>
                      <a:r>
                        <a:rPr lang="en-US" sz="900" dirty="0">
                          <a:solidFill>
                            <a:srgbClr val="FF0000"/>
                          </a:solidFill>
                          <a:effectLst/>
                          <a:latin typeface="+mn-lt"/>
                          <a:ea typeface="Times New Roman" panose="02020603050405020304" pitchFamily="18" charset="0"/>
                        </a:rPr>
                        <a:t>Def 2C 03/13</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6C-2GT</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a:solidFill>
                            <a:srgbClr val="0070C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305r0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b="0" dirty="0">
                          <a:solidFill>
                            <a:srgbClr val="0070C0"/>
                          </a:solidFill>
                          <a:effectLst/>
                          <a:latin typeface="+mn-lt"/>
                          <a:ea typeface="Times New Roman" panose="02020603050405020304" pitchFamily="18" charset="0"/>
                        </a:rPr>
                        <a:t>LB271-CR for 35.5.1-part 1</a:t>
                      </a:r>
                    </a:p>
                  </a:txBody>
                  <a:tcPr anchor="b"/>
                </a:tc>
                <a:tc>
                  <a:txBody>
                    <a:bodyPr/>
                    <a:lstStyle/>
                    <a:p>
                      <a:pPr marL="0" marR="0" algn="ctr">
                        <a:spcBef>
                          <a:spcPts val="0"/>
                        </a:spcBef>
                        <a:spcAft>
                          <a:spcPts val="0"/>
                        </a:spcAft>
                      </a:pPr>
                      <a:r>
                        <a:rPr lang="en-US" sz="900">
                          <a:solidFill>
                            <a:srgbClr val="0070C0"/>
                          </a:solidFill>
                          <a:effectLst/>
                          <a:latin typeface="+mn-lt"/>
                          <a:ea typeface="Times New Roman" panose="02020603050405020304" pitchFamily="18" charset="0"/>
                        </a:rPr>
                        <a:t>Yanjun Sun</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2C-GT</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400r2</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LB271-CR for 9.3.1.22.1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a:solidFill>
                            <a:srgbClr val="7030A0"/>
                          </a:solidFill>
                          <a:effectLst/>
                          <a:latin typeface="+mn-lt"/>
                          <a:ea typeface="Times New Roman" panose="02020603050405020304" pitchFamily="18" charset="0"/>
                        </a:rPr>
                        <a:t>Yanjun Sun</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18C-9GT</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407r1</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 271 CR for CIDs on NDPA frame format - Part 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Mahmoud Kamel</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rgbClr val="0070C0"/>
                          </a:solidFill>
                          <a:effectLst/>
                          <a:latin typeface="+mn-lt"/>
                          <a:ea typeface="Times New Roman" panose="02020603050405020304" pitchFamily="18" charset="0"/>
                        </a:rPr>
                        <a:t>Approved-13C</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13C-12GT</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365r0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CRs on 9.4.1.70</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Jinyoung Chun</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6</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367r1</a:t>
                      </a:r>
                      <a:endParaRPr lang="en-US" sz="900" b="0" i="0" kern="1200" dirty="0">
                        <a:solidFill>
                          <a:srgbClr val="7030A0"/>
                        </a:solidFill>
                        <a:latin typeface="+mn-lt"/>
                        <a:ea typeface="+mn-ea"/>
                        <a:cs typeface="+mn-cs"/>
                      </a:endParaRPr>
                    </a:p>
                  </a:txBody>
                  <a:tcPr marL="0" marR="9525" marT="9525" marB="0" anchor="b"/>
                </a:tc>
                <a:tc>
                  <a:txBody>
                    <a:bodyPr/>
                    <a:lstStyle/>
                    <a:p>
                      <a:pPr algn="l" fontAlgn="b"/>
                      <a:r>
                        <a:rPr lang="en-US" sz="900" b="0" i="0" kern="1200" dirty="0">
                          <a:solidFill>
                            <a:srgbClr val="7030A0"/>
                          </a:solidFill>
                          <a:latin typeface="+mn-lt"/>
                          <a:ea typeface="+mn-ea"/>
                          <a:cs typeface="+mn-cs"/>
                        </a:rPr>
                        <a:t>  LB271 CRs on 9.4.1.71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rgbClr val="7030A0"/>
                          </a:solidFill>
                          <a:latin typeface="+mn-lt"/>
                          <a:ea typeface="+mn-ea"/>
                          <a:cs typeface="+mn-cs"/>
                        </a:rPr>
                        <a:t>Jinyoung Chun</a:t>
                      </a:r>
                    </a:p>
                  </a:txBody>
                  <a:tcPr marL="9525" marR="9525" marT="9525" marB="0"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R4M-7C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rgbClr val="FF0000"/>
                          </a:solidFill>
                          <a:effectLst/>
                          <a:latin typeface="+mn-lt"/>
                          <a:ea typeface="Times New Roman" panose="02020603050405020304" pitchFamily="18" charset="0"/>
                        </a:rPr>
                        <a:t>Def 2C 03/14</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9</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9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9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81260135"/>
              </p:ext>
            </p:extLst>
          </p:nvPr>
        </p:nvGraphicFramePr>
        <p:xfrm>
          <a:off x="851217" y="1582301"/>
          <a:ext cx="7736269" cy="465706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828">
                <a:tc>
                  <a:txBody>
                    <a:bodyPr/>
                    <a:lstStyle/>
                    <a:p>
                      <a:pPr marL="0" marR="0" algn="ctr">
                        <a:spcBef>
                          <a:spcPts val="0"/>
                        </a:spcBef>
                        <a:spcAft>
                          <a:spcPts val="0"/>
                        </a:spcAft>
                      </a:pPr>
                      <a:r>
                        <a:rPr lang="en-US" sz="900" b="0" i="0" kern="1200" dirty="0">
                          <a:solidFill>
                            <a:srgbClr val="0070C0"/>
                          </a:solidFill>
                          <a:effectLst/>
                          <a:latin typeface="+mn-lt"/>
                          <a:ea typeface="+mn-ea"/>
                          <a:cs typeface="+mn-cs"/>
                          <a:hlinkClick r:id="rId2">
                            <a:extLst>
                              <a:ext uri="{A12FA001-AC4F-418D-AE19-62706E023703}">
                                <ahyp:hlinkClr xmlns:ahyp="http://schemas.microsoft.com/office/drawing/2018/hyperlinkcolor" val="tx"/>
                              </a:ext>
                            </a:extLst>
                          </a:hlinkClick>
                        </a:rPr>
                        <a:t>321r1</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b="0" i="0" kern="1200" dirty="0">
                          <a:solidFill>
                            <a:srgbClr val="0070C0"/>
                          </a:solidFill>
                          <a:effectLst/>
                          <a:latin typeface="+mn-lt"/>
                          <a:ea typeface="+mn-ea"/>
                          <a:cs typeface="+mn-cs"/>
                        </a:rPr>
                        <a:t>LB271 CR for 36.6 (2 comments)</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b="0" i="0" kern="1200" dirty="0">
                          <a:solidFill>
                            <a:srgbClr val="0070C0"/>
                          </a:solidFill>
                          <a:effectLst/>
                          <a:latin typeface="+mn-lt"/>
                          <a:ea typeface="+mn-ea"/>
                          <a:cs typeface="+mn-cs"/>
                        </a:rPr>
                        <a:t>Ross Jian Yu</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algn="ctr"/>
                      <a:r>
                        <a:rPr lang="en-US" sz="900" dirty="0">
                          <a:solidFill>
                            <a:srgbClr val="0070C0"/>
                          </a:solidFill>
                          <a:effectLst/>
                          <a:latin typeface="+mn-lt"/>
                          <a:ea typeface="宋体" panose="02010600030101010101" pitchFamily="2" charset="-122"/>
                          <a:hlinkClick r:id="rId3">
                            <a:extLst>
                              <a:ext uri="{A12FA001-AC4F-418D-AE19-62706E023703}">
                                <ahyp:hlinkClr xmlns:ahyp="http://schemas.microsoft.com/office/drawing/2018/hyperlinkcolor" val="tx"/>
                              </a:ext>
                            </a:extLst>
                          </a:hlinkClick>
                        </a:rPr>
                        <a:t>319r1</a:t>
                      </a:r>
                      <a:endParaRPr lang="en-US" sz="900" dirty="0">
                        <a:solidFill>
                          <a:srgbClr val="0070C0"/>
                        </a:solidFill>
                        <a:effectLst/>
                        <a:latin typeface="+mn-lt"/>
                        <a:ea typeface="宋体" panose="02010600030101010101" pitchFamily="2" charset="-122"/>
                      </a:endParaRPr>
                    </a:p>
                  </a:txBody>
                  <a:tcPr marL="76200" marR="76200" marT="76200" marB="76200" anchor="ctr"/>
                </a:tc>
                <a:tc>
                  <a:txBody>
                    <a:bodyPr/>
                    <a:lstStyle/>
                    <a:p>
                      <a:pPr>
                        <a:lnSpc>
                          <a:spcPts val="900"/>
                        </a:lnSpc>
                      </a:pPr>
                      <a:r>
                        <a:rPr lang="en-US" sz="900" dirty="0">
                          <a:solidFill>
                            <a:srgbClr val="0070C0"/>
                          </a:solidFill>
                          <a:effectLst/>
                          <a:latin typeface="+mn-lt"/>
                          <a:ea typeface="宋体" panose="02010600030101010101" pitchFamily="2" charset="-122"/>
                        </a:rPr>
                        <a:t>LB271 CR for EHT-SIG Part 1 (16 comments)</a:t>
                      </a:r>
                    </a:p>
                  </a:txBody>
                  <a:tcPr marL="76200" marR="76200" marT="76200" marB="76200" anchor="ctr"/>
                </a:tc>
                <a:tc>
                  <a:txBody>
                    <a:bodyPr/>
                    <a:lstStyle/>
                    <a:p>
                      <a:pPr marL="0" marR="0" algn="ctr">
                        <a:spcBef>
                          <a:spcPts val="0"/>
                        </a:spcBef>
                        <a:spcAft>
                          <a:spcPts val="0"/>
                        </a:spcAft>
                      </a:pPr>
                      <a:r>
                        <a:rPr lang="en-US" sz="900" b="0" i="0" kern="1200" dirty="0">
                          <a:solidFill>
                            <a:srgbClr val="0070C0"/>
                          </a:solidFill>
                          <a:effectLst/>
                          <a:latin typeface="+mn-lt"/>
                          <a:ea typeface="+mn-ea"/>
                          <a:cs typeface="+mn-cs"/>
                        </a:rPr>
                        <a:t>Ross Jian Yu</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16</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algn="ctr"/>
                      <a:r>
                        <a:rPr lang="en-US" sz="900" dirty="0">
                          <a:solidFill>
                            <a:srgbClr val="0070C0"/>
                          </a:solidFill>
                          <a:effectLst/>
                          <a:latin typeface="+mn-lt"/>
                          <a:ea typeface="宋体" panose="02010600030101010101" pitchFamily="2" charset="-122"/>
                          <a:hlinkClick r:id="rId4">
                            <a:extLst>
                              <a:ext uri="{A12FA001-AC4F-418D-AE19-62706E023703}">
                                <ahyp:hlinkClr xmlns:ahyp="http://schemas.microsoft.com/office/drawing/2018/hyperlinkcolor" val="tx"/>
                              </a:ext>
                            </a:extLst>
                          </a:hlinkClick>
                        </a:rPr>
                        <a:t>318r0</a:t>
                      </a:r>
                      <a:endParaRPr lang="en-US" sz="900" dirty="0">
                        <a:solidFill>
                          <a:srgbClr val="0070C0"/>
                        </a:solidFill>
                        <a:effectLst/>
                        <a:latin typeface="+mn-lt"/>
                        <a:ea typeface="宋体" panose="02010600030101010101" pitchFamily="2" charset="-122"/>
                      </a:endParaRPr>
                    </a:p>
                  </a:txBody>
                  <a:tcPr marL="76200" marR="76200" marT="76200" marB="76200" anchor="ctr"/>
                </a:tc>
                <a:tc>
                  <a:txBody>
                    <a:bodyPr/>
                    <a:lstStyle/>
                    <a:p>
                      <a:pPr marL="0" marR="0">
                        <a:spcBef>
                          <a:spcPts val="0"/>
                        </a:spcBef>
                        <a:spcAft>
                          <a:spcPts val="0"/>
                        </a:spcAft>
                      </a:pPr>
                      <a:r>
                        <a:rPr lang="en-US" sz="900" b="0" i="0" kern="1200" dirty="0">
                          <a:solidFill>
                            <a:srgbClr val="0070C0"/>
                          </a:solidFill>
                          <a:effectLst/>
                          <a:latin typeface="+mn-lt"/>
                          <a:ea typeface="+mn-ea"/>
                          <a:cs typeface="+mn-cs"/>
                        </a:rPr>
                        <a:t>LB271 CR for CID 15000 (1 comment)</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b="0" i="0" kern="1200" dirty="0">
                          <a:solidFill>
                            <a:srgbClr val="0070C0"/>
                          </a:solidFill>
                          <a:effectLst/>
                          <a:latin typeface="+mn-lt"/>
                          <a:ea typeface="+mn-ea"/>
                          <a:cs typeface="+mn-cs"/>
                        </a:rPr>
                        <a:t>Ross Jian Yu</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900" kern="1200" dirty="0">
                          <a:solidFill>
                            <a:srgbClr val="0070C0"/>
                          </a:solidFill>
                          <a:effectLst/>
                          <a:latin typeface="+mn-lt"/>
                          <a:ea typeface="+mn-ea"/>
                          <a:cs typeface="+mn-cs"/>
                          <a:hlinkClick r:id="rId5">
                            <a:extLst>
                              <a:ext uri="{A12FA001-AC4F-418D-AE19-62706E023703}">
                                <ahyp:hlinkClr xmlns:ahyp="http://schemas.microsoft.com/office/drawing/2018/hyperlinkcolor" val="tx"/>
                              </a:ext>
                            </a:extLst>
                          </a:hlinkClick>
                        </a:rPr>
                        <a:t>311r0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kern="1200" dirty="0">
                          <a:solidFill>
                            <a:srgbClr val="0070C0"/>
                          </a:solidFill>
                          <a:effectLst/>
                          <a:latin typeface="+mn-lt"/>
                          <a:ea typeface="+mn-ea"/>
                          <a:cs typeface="+mn-cs"/>
                        </a:rPr>
                        <a:t>TGbe LB 271:  CR for 36.3.18</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kern="1200" dirty="0">
                          <a:solidFill>
                            <a:srgbClr val="0070C0"/>
                          </a:solidFill>
                          <a:effectLst/>
                          <a:latin typeface="+mn-lt"/>
                          <a:ea typeface="+mn-ea"/>
                          <a:cs typeface="+mn-cs"/>
                        </a:rPr>
                        <a:t>Rui Yang </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320r0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for 36.3.12.9 EHT-STF</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339r0</a:t>
                      </a:r>
                      <a:r>
                        <a:rPr lang="en-US" sz="900" dirty="0">
                          <a:solidFill>
                            <a:srgbClr val="0070C0"/>
                          </a:solidFill>
                          <a:effectLst/>
                          <a:latin typeface="+mn-lt"/>
                          <a:ea typeface="Times New Roman" panose="02020603050405020304" pitchFamily="18" charset="0"/>
                        </a:rPr>
                        <a:t> </a:t>
                      </a: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for36.3.12.5 L-SIG</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345r0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for 36.1.4 PPDU formats</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326r0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on subclause 36.3.6 Transmitter block diagram</a:t>
                      </a:r>
                    </a:p>
                  </a:txBody>
                  <a:tcPr anchor="b"/>
                </a:tc>
                <a:tc>
                  <a:txBody>
                    <a:bodyPr/>
                    <a:lstStyle/>
                    <a:p>
                      <a:pPr marL="0" marR="0" algn="ctr">
                        <a:spcBef>
                          <a:spcPts val="0"/>
                        </a:spcBef>
                        <a:spcAft>
                          <a:spcPts val="0"/>
                        </a:spcAft>
                      </a:pPr>
                      <a:r>
                        <a:rPr lang="en-US" sz="900" dirty="0" err="1">
                          <a:solidFill>
                            <a:srgbClr val="0070C0"/>
                          </a:solidFill>
                          <a:effectLst/>
                          <a:latin typeface="+mn-lt"/>
                          <a:ea typeface="Times New Roman" panose="02020603050405020304" pitchFamily="18" charset="0"/>
                        </a:rPr>
                        <a:t>Yapu</a:t>
                      </a:r>
                      <a:r>
                        <a:rPr lang="en-US" sz="900" dirty="0">
                          <a:solidFill>
                            <a:srgbClr val="0070C0"/>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338r1</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Comment Resolution on U-SIG Part 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Alice Chen</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970985450"/>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341r0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on subclause 36.3.12.2 Cyclic shift</a:t>
                      </a:r>
                    </a:p>
                  </a:txBody>
                  <a:tcPr anchor="b"/>
                </a:tc>
                <a:tc>
                  <a:txBody>
                    <a:bodyPr/>
                    <a:lstStyle/>
                    <a:p>
                      <a:pPr marL="0" marR="0" algn="ctr">
                        <a:spcBef>
                          <a:spcPts val="0"/>
                        </a:spcBef>
                        <a:spcAft>
                          <a:spcPts val="0"/>
                        </a:spcAft>
                      </a:pPr>
                      <a:r>
                        <a:rPr lang="en-US" sz="900" dirty="0" err="1">
                          <a:solidFill>
                            <a:srgbClr val="0070C0"/>
                          </a:solidFill>
                          <a:effectLst/>
                          <a:latin typeface="+mn-lt"/>
                          <a:ea typeface="Times New Roman" panose="02020603050405020304" pitchFamily="18" charset="0"/>
                        </a:rPr>
                        <a:t>Yapu</a:t>
                      </a:r>
                      <a:r>
                        <a:rPr lang="en-US" sz="900" dirty="0">
                          <a:solidFill>
                            <a:srgbClr val="0070C0"/>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rgbClr val="0070C0"/>
                          </a:solidFill>
                          <a:latin typeface="+mn-lt"/>
                          <a:ea typeface="+mn-ea"/>
                          <a:cs typeface="+mn-cs"/>
                          <a:hlinkClick r:id="rId12">
                            <a:extLst>
                              <a:ext uri="{A12FA001-AC4F-418D-AE19-62706E023703}">
                                <ahyp:hlinkClr xmlns:ahyp="http://schemas.microsoft.com/office/drawing/2018/hyperlinkcolor" val="tx"/>
                              </a:ext>
                            </a:extLst>
                          </a:hlinkClick>
                        </a:rPr>
                        <a:t>342r0</a:t>
                      </a:r>
                      <a:endParaRPr lang="en-US" sz="900" b="0" i="0" kern="1200" dirty="0">
                        <a:solidFill>
                          <a:srgbClr val="0070C0"/>
                        </a:solidFill>
                        <a:latin typeface="+mn-lt"/>
                        <a:ea typeface="+mn-ea"/>
                        <a:cs typeface="+mn-cs"/>
                      </a:endParaRPr>
                    </a:p>
                  </a:txBody>
                  <a:tcPr marL="0" marR="9525" marT="9525" marB="0" anchor="b"/>
                </a:tc>
                <a:tc>
                  <a:txBody>
                    <a:bodyPr/>
                    <a:lstStyle/>
                    <a:p>
                      <a:pPr algn="l" fontAlgn="b"/>
                      <a:r>
                        <a:rPr lang="fi-FI" sz="900" b="0" i="0" kern="1200" dirty="0">
                          <a:solidFill>
                            <a:srgbClr val="0070C0"/>
                          </a:solidFill>
                          <a:latin typeface="+mn-lt"/>
                          <a:ea typeface="+mn-ea"/>
                          <a:cs typeface="+mn-cs"/>
                        </a:rPr>
                        <a:t>  LB271 CR on subclause 36.4 EHT PLME</a:t>
                      </a:r>
                      <a:endParaRPr lang="en-US" sz="900" b="0" i="0" kern="1200" dirty="0">
                        <a:solidFill>
                          <a:srgbClr val="0070C0"/>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err="1">
                          <a:solidFill>
                            <a:srgbClr val="0070C0"/>
                          </a:solidFill>
                          <a:effectLst/>
                          <a:latin typeface="+mn-lt"/>
                          <a:ea typeface="Times New Roman" panose="02020603050405020304" pitchFamily="18" charset="0"/>
                        </a:rPr>
                        <a:t>Yapu</a:t>
                      </a:r>
                      <a:r>
                        <a:rPr lang="en-US" sz="900" dirty="0">
                          <a:solidFill>
                            <a:srgbClr val="0070C0"/>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rgbClr val="0070C0"/>
                          </a:solidFill>
                          <a:latin typeface="+mn-lt"/>
                          <a:ea typeface="+mn-ea"/>
                          <a:cs typeface="+mn-cs"/>
                          <a:hlinkClick r:id="rId13">
                            <a:extLst>
                              <a:ext uri="{A12FA001-AC4F-418D-AE19-62706E023703}">
                                <ahyp:hlinkClr xmlns:ahyp="http://schemas.microsoft.com/office/drawing/2018/hyperlinkcolor" val="tx"/>
                              </a:ext>
                            </a:extLst>
                          </a:hlinkClick>
                        </a:rPr>
                        <a:t>349r1</a:t>
                      </a:r>
                      <a:endParaRPr lang="en-US" sz="900" b="0" i="0" kern="1200" dirty="0">
                        <a:solidFill>
                          <a:srgbClr val="0070C0"/>
                        </a:solidFill>
                        <a:latin typeface="+mn-lt"/>
                        <a:ea typeface="+mn-ea"/>
                        <a:cs typeface="+mn-cs"/>
                      </a:endParaRPr>
                    </a:p>
                  </a:txBody>
                  <a:tcPr marL="0" marR="9525" marT="9525" marB="0" anchor="b"/>
                </a:tc>
                <a:tc>
                  <a:txBody>
                    <a:bodyPr/>
                    <a:lstStyle/>
                    <a:p>
                      <a:pPr algn="l" fontAlgn="b"/>
                      <a:r>
                        <a:rPr lang="en-US" sz="900" b="0" i="0" kern="1200" dirty="0">
                          <a:solidFill>
                            <a:srgbClr val="0070C0"/>
                          </a:solidFill>
                          <a:latin typeface="+mn-lt"/>
                          <a:ea typeface="+mn-ea"/>
                          <a:cs typeface="+mn-cs"/>
                        </a:rPr>
                        <a:t> LB271 Comment Resolution on U-SIG Part 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dirty="0">
                          <a:solidFill>
                            <a:srgbClr val="0070C0"/>
                          </a:solidFill>
                          <a:effectLst/>
                          <a:latin typeface="+mn-lt"/>
                          <a:ea typeface="Times New Roman" panose="02020603050405020304" pitchFamily="18" charset="0"/>
                        </a:rPr>
                        <a:t>Alice Chen</a:t>
                      </a:r>
                    </a:p>
                  </a:txBody>
                  <a:tcPr marL="9525" marR="9525" marT="9525" marB="0"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7</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0070C0"/>
                          </a:solidFill>
                          <a:latin typeface="+mn-lt"/>
                          <a:ea typeface="+mn-ea"/>
                          <a:cs typeface="+mn-cs"/>
                          <a:hlinkClick r:id="rId14">
                            <a:extLst>
                              <a:ext uri="{A12FA001-AC4F-418D-AE19-62706E023703}">
                                <ahyp:hlinkClr xmlns:ahyp="http://schemas.microsoft.com/office/drawing/2018/hyperlinkcolor" val="tx"/>
                              </a:ext>
                            </a:extLst>
                          </a:hlinkClick>
                        </a:rPr>
                        <a:t>332r0</a:t>
                      </a:r>
                      <a:endParaRPr lang="en-US" sz="900" b="0" i="0" kern="1200" dirty="0">
                        <a:solidFill>
                          <a:srgbClr val="0070C0"/>
                        </a:solidFill>
                        <a:latin typeface="+mn-lt"/>
                        <a:ea typeface="+mn-ea"/>
                        <a:cs typeface="+mn-cs"/>
                      </a:endParaRPr>
                    </a:p>
                  </a:txBody>
                  <a:tcPr marL="0" marR="9525" marT="9525" marB="0" anchor="b"/>
                </a:tc>
                <a:tc>
                  <a:txBody>
                    <a:bodyPr/>
                    <a:lstStyle/>
                    <a:p>
                      <a:pPr algn="l" fontAlgn="b"/>
                      <a:r>
                        <a:rPr lang="en-US" sz="900" b="0" i="0" kern="1200" dirty="0">
                          <a:solidFill>
                            <a:srgbClr val="0070C0"/>
                          </a:solidFill>
                          <a:latin typeface="+mn-lt"/>
                          <a:ea typeface="+mn-ea"/>
                          <a:cs typeface="+mn-cs"/>
                        </a:rPr>
                        <a:t>LB271 CR for CID 16359</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rgbClr val="0070C0"/>
                        </a:solidFill>
                        <a:effectLst/>
                        <a:latin typeface="+mn-lt"/>
                        <a:ea typeface="+mn-ea"/>
                        <a:cs typeface="+mn-cs"/>
                      </a:endParaRPr>
                    </a:p>
                    <a:p>
                      <a:pPr marL="0" marR="0" lvl="0" indent="0" algn="ctr" defTabSz="914400" rtl="0" eaLnBrk="1" fontAlgn="t" latinLnBrk="0" hangingPunct="1">
                        <a:lnSpc>
                          <a:spcPct val="100000"/>
                        </a:lnSpc>
                        <a:spcBef>
                          <a:spcPts val="0"/>
                        </a:spcBef>
                        <a:spcAft>
                          <a:spcPts val="0"/>
                        </a:spcAft>
                        <a:buClrTx/>
                        <a:buSzTx/>
                        <a:buFontTx/>
                        <a:buNone/>
                        <a:tabLst/>
                        <a:defRPr/>
                      </a:pPr>
                      <a:r>
                        <a:rPr lang="en-US" sz="900" b="0" i="0" kern="1200" dirty="0">
                          <a:solidFill>
                            <a:srgbClr val="0070C0"/>
                          </a:solidFill>
                          <a:effectLst/>
                          <a:latin typeface="+mn-lt"/>
                          <a:ea typeface="+mn-ea"/>
                          <a:cs typeface="+mn-cs"/>
                        </a:rPr>
                        <a:t>Shimi Shilo</a:t>
                      </a:r>
                    </a:p>
                  </a:txBody>
                  <a:tcPr marL="0" marR="0" marT="0" marB="0"/>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0070C0"/>
                          </a:solidFill>
                          <a:effectLst/>
                          <a:latin typeface="+mn-lt"/>
                          <a:ea typeface="+mn-ea"/>
                          <a:cs typeface="+mn-cs"/>
                          <a:hlinkClick r:id="rId15">
                            <a:extLst>
                              <a:ext uri="{A12FA001-AC4F-418D-AE19-62706E023703}">
                                <ahyp:hlinkClr xmlns:ahyp="http://schemas.microsoft.com/office/drawing/2018/hyperlinkcolor" val="tx"/>
                              </a:ext>
                            </a:extLst>
                          </a:hlinkClick>
                        </a:rPr>
                        <a:t>333r2</a:t>
                      </a:r>
                      <a:endParaRPr lang="en-US" sz="900" b="0" i="0" kern="1200" dirty="0">
                        <a:solidFill>
                          <a:srgbClr val="0070C0"/>
                        </a:solidFill>
                        <a:latin typeface="+mn-lt"/>
                        <a:ea typeface="+mn-ea"/>
                        <a:cs typeface="+mn-cs"/>
                      </a:endParaRPr>
                    </a:p>
                  </a:txBody>
                  <a:tcPr marL="0" marR="9525" marT="9525" marB="0" anchor="b"/>
                </a:tc>
                <a:tc>
                  <a:txBody>
                    <a:bodyPr/>
                    <a:lstStyle/>
                    <a:p>
                      <a:pPr algn="l" fontAlgn="b"/>
                      <a:r>
                        <a:rPr lang="en-US" sz="900" b="0" i="0" kern="1200" dirty="0">
                          <a:solidFill>
                            <a:srgbClr val="0070C0"/>
                          </a:solidFill>
                          <a:latin typeface="+mn-lt"/>
                          <a:ea typeface="+mn-ea"/>
                          <a:cs typeface="+mn-cs"/>
                        </a:rPr>
                        <a:t>LB271 CRs for 36.3.2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rgbClr val="0070C0"/>
                          </a:solidFill>
                          <a:effectLst/>
                          <a:latin typeface="+mn-lt"/>
                          <a:ea typeface="+mn-ea"/>
                          <a:cs typeface="+mn-cs"/>
                        </a:rPr>
                        <a:t>Yan Xin</a:t>
                      </a:r>
                    </a:p>
                  </a:txBody>
                  <a:tcPr marL="9525" marR="9525" marT="9525" marB="0"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rgbClr val="0070C0"/>
                          </a:solidFill>
                          <a:latin typeface="+mn-lt"/>
                          <a:ea typeface="+mn-ea"/>
                          <a:cs typeface="+mn-cs"/>
                          <a:hlinkClick r:id="rId16">
                            <a:extLst>
                              <a:ext uri="{A12FA001-AC4F-418D-AE19-62706E023703}">
                                <ahyp:hlinkClr xmlns:ahyp="http://schemas.microsoft.com/office/drawing/2018/hyperlinkcolor" val="tx"/>
                              </a:ext>
                            </a:extLst>
                          </a:hlinkClick>
                        </a:rPr>
                        <a:t>331r1</a:t>
                      </a:r>
                      <a:endParaRPr lang="en-US" sz="900" b="0" i="0" kern="1200" dirty="0">
                        <a:solidFill>
                          <a:srgbClr val="0070C0"/>
                        </a:solidFill>
                        <a:latin typeface="+mn-lt"/>
                        <a:ea typeface="+mn-ea"/>
                        <a:cs typeface="+mn-cs"/>
                      </a:endParaRPr>
                    </a:p>
                  </a:txBody>
                  <a:tcPr marL="0" marR="9525" marT="9525" marB="0" anchor="b"/>
                </a:tc>
                <a:tc>
                  <a:txBody>
                    <a:bodyPr/>
                    <a:lstStyle/>
                    <a:p>
                      <a:pPr algn="l" fontAlgn="b"/>
                      <a:r>
                        <a:rPr lang="en-US" sz="900" b="0" i="0" kern="1200" dirty="0">
                          <a:solidFill>
                            <a:srgbClr val="0070C0"/>
                          </a:solidFill>
                          <a:latin typeface="+mn-lt"/>
                          <a:ea typeface="+mn-ea"/>
                          <a:cs typeface="+mn-cs"/>
                        </a:rPr>
                        <a:t>LB271 CR for Section 36.3.17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rgbClr val="0070C0"/>
                          </a:solidFill>
                          <a:effectLst/>
                          <a:latin typeface="+mn-lt"/>
                          <a:ea typeface="+mn-ea"/>
                          <a:cs typeface="+mn-cs"/>
                        </a:rPr>
                        <a:t>Genadiy Tsodik</a:t>
                      </a:r>
                    </a:p>
                  </a:txBody>
                  <a:tcPr marL="9525" marR="9525" marT="9525" marB="0"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68684537"/>
              </p:ext>
            </p:extLst>
          </p:nvPr>
        </p:nvGraphicFramePr>
        <p:xfrm>
          <a:off x="851217" y="1582301"/>
          <a:ext cx="7736269" cy="43745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346r2</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Comment Resolution for CID 15071</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Insik Jung</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347r0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Comment Resolution for CID 16635</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Insik Jung</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369r0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CR for 36.3.16 Transmit Requirements (3 CIDs)</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Mengshi Hu</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396r1</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PHY Comment Resolution for MU-MIMO</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Vamsi Amalladinne</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422r0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 CR for Clause 36.3.11 Mathematical description of signals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rgbClr val="7030A0"/>
                          </a:solidFill>
                          <a:effectLst/>
                          <a:latin typeface="+mn-lt"/>
                          <a:ea typeface="Times New Roman" panose="02020603050405020304" pitchFamily="18" charset="0"/>
                        </a:rPr>
                        <a:t>Yan Zhang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427r0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CR for clause 36.3.13.3 Coding</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Yan Zhang</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359r0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 on 36.3.12.10</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Jinyoung Chun</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10</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446r0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Comment Resolution on U-SIG Part 3</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Alice Chen</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R4M-6C</a:t>
                      </a:r>
                    </a:p>
                    <a:p>
                      <a:pPr marL="0" marR="0" algn="ctr">
                        <a:spcBef>
                          <a:spcPts val="0"/>
                        </a:spcBef>
                        <a:spcAft>
                          <a:spcPts val="0"/>
                        </a:spcAft>
                      </a:pPr>
                      <a:r>
                        <a:rPr kumimoji="0" lang="en-US" sz="900" b="0" i="0" u="none" strike="noStrike" kern="1200" cap="none" spc="0" normalizeH="0" baseline="0" noProof="0" dirty="0">
                          <a:ln>
                            <a:noFill/>
                          </a:ln>
                          <a:solidFill>
                            <a:srgbClr val="FF0000"/>
                          </a:solidFill>
                          <a:effectLst/>
                          <a:uLnTx/>
                          <a:uFillTx/>
                          <a:latin typeface="+mn-lt"/>
                          <a:ea typeface="Times New Roman" panose="02020603050405020304" pitchFamily="18" charset="0"/>
                          <a:cs typeface="+mn-cs"/>
                        </a:rPr>
                        <a:t>Def 2C</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rgbClr val="7030A0"/>
                          </a:solidFill>
                          <a:effectLst/>
                          <a:latin typeface="+mn-lt"/>
                          <a:ea typeface="+mn-ea"/>
                          <a:cs typeface="+mn-cs"/>
                          <a:hlinkClick r:id="rId10">
                            <a:extLst>
                              <a:ext uri="{A12FA001-AC4F-418D-AE19-62706E023703}">
                                <ahyp:hlinkClr xmlns:ahyp="http://schemas.microsoft.com/office/drawing/2018/hyperlinkcolor" val="tx"/>
                              </a:ext>
                            </a:extLst>
                          </a:hlinkClick>
                        </a:rPr>
                        <a:t>429r2</a:t>
                      </a:r>
                      <a:endParaRPr lang="en-US" sz="900" b="0" i="0" kern="1200" dirty="0">
                        <a:solidFill>
                          <a:srgbClr val="7030A0"/>
                        </a:solidFill>
                        <a:latin typeface="+mn-lt"/>
                        <a:ea typeface="+mn-ea"/>
                        <a:cs typeface="+mn-cs"/>
                      </a:endParaRPr>
                    </a:p>
                  </a:txBody>
                  <a:tcPr marL="0" marR="9525" marT="9525" marB="0" anchor="b"/>
                </a:tc>
                <a:tc>
                  <a:txBody>
                    <a:bodyPr/>
                    <a:lstStyle/>
                    <a:p>
                      <a:pPr algn="l" fontAlgn="b"/>
                      <a:r>
                        <a:rPr lang="en-US" sz="900" b="0" i="0" kern="1200" dirty="0">
                          <a:solidFill>
                            <a:srgbClr val="7030A0"/>
                          </a:solidFill>
                          <a:latin typeface="+mn-lt"/>
                          <a:ea typeface="+mn-ea"/>
                          <a:cs typeface="+mn-cs"/>
                        </a:rPr>
                        <a:t>LB271 comment resolution on 36.1.1 EHT PHY Introduction section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rgbClr val="7030A0"/>
                          </a:solidFill>
                          <a:latin typeface="+mn-lt"/>
                          <a:ea typeface="+mn-ea"/>
                          <a:cs typeface="+mn-cs"/>
                        </a:rPr>
                        <a:t>Kanke Wu</a:t>
                      </a:r>
                    </a:p>
                  </a:txBody>
                  <a:tcPr marL="9525" marR="9525" marT="9525" marB="0"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33</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451r2</a:t>
                      </a:r>
                      <a:endParaRPr lang="en-US" sz="900" b="0" i="0" kern="1200" dirty="0">
                        <a:solidFill>
                          <a:srgbClr val="7030A0"/>
                        </a:solidFill>
                        <a:latin typeface="+mn-lt"/>
                        <a:ea typeface="+mn-ea"/>
                        <a:cs typeface="+mn-cs"/>
                      </a:endParaRPr>
                    </a:p>
                  </a:txBody>
                  <a:tcPr marL="0" marR="9525" marT="9525" marB="0" anchor="b"/>
                </a:tc>
                <a:tc>
                  <a:txBody>
                    <a:bodyPr/>
                    <a:lstStyle/>
                    <a:p>
                      <a:pPr algn="l" fontAlgn="b"/>
                      <a:r>
                        <a:rPr lang="en-US" sz="900" b="0" i="0" kern="1200" dirty="0">
                          <a:solidFill>
                            <a:srgbClr val="7030A0"/>
                          </a:solidFill>
                          <a:latin typeface="+mn-lt"/>
                          <a:ea typeface="+mn-ea"/>
                          <a:cs typeface="+mn-cs"/>
                        </a:rPr>
                        <a:t>LB271 Comment Resolution on 36.1.1 EHT PHY Introduction section-2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rgbClr val="7030A0"/>
                          </a:solidFill>
                          <a:latin typeface="+mn-lt"/>
                          <a:ea typeface="+mn-ea"/>
                          <a:cs typeface="+mn-cs"/>
                        </a:rPr>
                        <a:t>Kanke Wu</a:t>
                      </a:r>
                    </a:p>
                  </a:txBody>
                  <a:tcPr marL="9525" marR="9525" marT="9525" marB="0"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12</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7030A0"/>
                          </a:solidFill>
                          <a:latin typeface="+mn-lt"/>
                          <a:ea typeface="+mn-ea"/>
                          <a:cs typeface="+mn-cs"/>
                          <a:hlinkClick r:id="rId12">
                            <a:extLst>
                              <a:ext uri="{A12FA001-AC4F-418D-AE19-62706E023703}">
                                <ahyp:hlinkClr xmlns:ahyp="http://schemas.microsoft.com/office/drawing/2018/hyperlinkcolor" val="tx"/>
                              </a:ext>
                            </a:extLst>
                          </a:hlinkClick>
                        </a:rPr>
                        <a:t>434r1</a:t>
                      </a:r>
                      <a:endParaRPr lang="en-US" sz="900" b="0" i="0" kern="1200" dirty="0">
                        <a:solidFill>
                          <a:srgbClr val="7030A0"/>
                        </a:solidFill>
                        <a:latin typeface="+mn-lt"/>
                        <a:ea typeface="+mn-ea"/>
                        <a:cs typeface="+mn-cs"/>
                      </a:endParaRPr>
                    </a:p>
                  </a:txBody>
                  <a:tcPr marL="0" marR="9525" marT="9525" marB="0" anchor="b"/>
                </a:tc>
                <a:tc>
                  <a:txBody>
                    <a:bodyPr/>
                    <a:lstStyle/>
                    <a:p>
                      <a:pPr algn="l" fontAlgn="b"/>
                      <a:r>
                        <a:rPr lang="en-US" sz="900" b="0" i="0" kern="1200" dirty="0">
                          <a:solidFill>
                            <a:srgbClr val="7030A0"/>
                          </a:solidFill>
                          <a:latin typeface="+mn-lt"/>
                          <a:ea typeface="+mn-ea"/>
                          <a:cs typeface="+mn-cs"/>
                        </a:rPr>
                        <a:t>LB271 - CR for P802.11be D3.0 Section 36.3.12.11</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900" b="0" i="0" kern="1200" dirty="0">
                          <a:solidFill>
                            <a:srgbClr val="7030A0"/>
                          </a:solidFill>
                          <a:effectLst/>
                          <a:latin typeface="+mn-lt"/>
                          <a:ea typeface="+mn-ea"/>
                          <a:cs typeface="+mn-cs"/>
                        </a:rPr>
                        <a:t>Oded Redlich</a:t>
                      </a:r>
                    </a:p>
                  </a:txBody>
                  <a:tcPr marL="0" marR="0" marT="0" marB="0"/>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7030A0"/>
                          </a:solidFill>
                          <a:latin typeface="+mn-lt"/>
                          <a:ea typeface="+mn-ea"/>
                          <a:cs typeface="+mn-cs"/>
                          <a:hlinkClick r:id="rId13">
                            <a:extLst>
                              <a:ext uri="{A12FA001-AC4F-418D-AE19-62706E023703}">
                                <ahyp:hlinkClr xmlns:ahyp="http://schemas.microsoft.com/office/drawing/2018/hyperlinkcolor" val="tx"/>
                              </a:ext>
                            </a:extLst>
                          </a:hlinkClick>
                        </a:rPr>
                        <a:t>472r1</a:t>
                      </a:r>
                      <a:r>
                        <a:rPr lang="en-US" sz="900" b="0" i="0" kern="1200" dirty="0">
                          <a:solidFill>
                            <a:srgbClr val="7030A0"/>
                          </a:solidFill>
                          <a:latin typeface="+mn-lt"/>
                          <a:ea typeface="+mn-ea"/>
                          <a:cs typeface="+mn-cs"/>
                        </a:rPr>
                        <a:t> </a:t>
                      </a:r>
                    </a:p>
                  </a:txBody>
                  <a:tcPr marL="0" marR="9525" marT="9525" marB="0" anchor="b"/>
                </a:tc>
                <a:tc>
                  <a:txBody>
                    <a:bodyPr/>
                    <a:lstStyle/>
                    <a:p>
                      <a:pPr algn="l" fontAlgn="b"/>
                      <a:r>
                        <a:rPr lang="en-US" sz="900" b="0" i="0" kern="1200" dirty="0">
                          <a:solidFill>
                            <a:srgbClr val="7030A0"/>
                          </a:solidFill>
                          <a:latin typeface="+mn-lt"/>
                          <a:ea typeface="+mn-ea"/>
                          <a:cs typeface="+mn-cs"/>
                        </a:rPr>
                        <a:t>LB271 CR for 36.3.13 Data Field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rgbClr val="7030A0"/>
                          </a:solidFill>
                          <a:effectLst/>
                          <a:latin typeface="+mn-lt"/>
                          <a:ea typeface="+mn-ea"/>
                          <a:cs typeface="+mn-cs"/>
                        </a:rPr>
                        <a:t>Mengshi Hu</a:t>
                      </a:r>
                    </a:p>
                  </a:txBody>
                  <a:tcPr marL="9525" marR="9525" marT="9525" marB="0"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345008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14663135"/>
              </p:ext>
            </p:extLst>
          </p:nvPr>
        </p:nvGraphicFramePr>
        <p:xfrm>
          <a:off x="851217" y="1582301"/>
          <a:ext cx="7736269" cy="467939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287r1</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70C0"/>
                          </a:solidFill>
                          <a:effectLst/>
                          <a:latin typeface="+mn-lt"/>
                          <a:ea typeface="Times New Roman" panose="02020603050405020304" pitchFamily="18" charset="0"/>
                        </a:rPr>
                        <a:t>CR for 13</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7C-6GT</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289r2</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70C0"/>
                          </a:solidFill>
                          <a:effectLst/>
                          <a:latin typeface="+mn-lt"/>
                          <a:ea typeface="Times New Roman" panose="02020603050405020304" pitchFamily="18" charset="0"/>
                        </a:rPr>
                        <a:t>CR for editorial CIDs</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0070C0"/>
                          </a:solidFill>
                          <a:effectLst/>
                          <a:latin typeface="+mn-lt"/>
                          <a:ea typeface="Times New Roman" panose="02020603050405020304" pitchFamily="18" charset="0"/>
                        </a:rPr>
                        <a:t>Po-Kai Huang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0070C0"/>
                          </a:solidFill>
                          <a:effectLst/>
                          <a:latin typeface="+mn-lt"/>
                          <a:ea typeface="Times New Roman" panose="02020603050405020304" pitchFamily="18" charset="0"/>
                        </a:rPr>
                        <a:t>Approved-48C</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50C-39GT</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299r1</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70C0"/>
                          </a:solidFill>
                          <a:effectLst/>
                          <a:latin typeface="+mn-lt"/>
                          <a:ea typeface="Times New Roman" panose="02020603050405020304" pitchFamily="18" charset="0"/>
                        </a:rPr>
                        <a:t>CR for OM</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0070C0"/>
                          </a:solidFill>
                          <a:effectLst/>
                          <a:latin typeface="+mn-lt"/>
                          <a:ea typeface="Times New Roman" panose="02020603050405020304" pitchFamily="18" charset="0"/>
                        </a:rPr>
                        <a:t>Po-Kai Huang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0070C0"/>
                          </a:solidFill>
                          <a:effectLst/>
                          <a:latin typeface="+mn-lt"/>
                          <a:ea typeface="Times New Roman" panose="02020603050405020304" pitchFamily="18" charset="0"/>
                        </a:rPr>
                        <a:t>Approved-12C</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17C-9GT</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323r3</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35.3.5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R4M-23C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24C-13GT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329r0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of General EPCS-Related CIDs (LB271)</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(Wed)</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18</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330r0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of EPCS-Related CIDs in Clause 35.16 (LB271)</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(Wed)</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18</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335r2</a:t>
                      </a:r>
                      <a:endParaRPr lang="en-US" sz="1000" b="0" i="0" kern="1200" dirty="0">
                        <a:solidFill>
                          <a:srgbClr val="7030A0"/>
                        </a:solidFill>
                        <a:latin typeface="+mn-lt"/>
                        <a:ea typeface="+mn-ea"/>
                        <a:cs typeface="+mn-cs"/>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4.5.3 and 11.3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Po-Kai Huang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R4M-14C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15C-2GT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351r1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LB271 CR Editorials for Clause 35.3.7.3</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Arik Klein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R4M-14C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14C-14GT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337r2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LB271 CR Clause 9 EMLSR</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R4M-9C</a:t>
                      </a:r>
                    </a:p>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Def 5C 03/14</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14C-7GT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FF0000"/>
                          </a:solidFill>
                          <a:latin typeface="+mn-lt"/>
                          <a:ea typeface="+mn-ea"/>
                          <a:cs typeface="+mn-cs"/>
                          <a:hlinkClick r:id="rId9"/>
                        </a:rPr>
                        <a:t>296r0</a:t>
                      </a:r>
                      <a:endParaRPr lang="en-US" sz="1000" b="0" i="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LB271: CIDs assigned to Abhi - Part 1</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60C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301r4</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LB271-CR for 35.3.8-part 1</a:t>
                      </a:r>
                    </a:p>
                  </a:txBody>
                  <a:tcPr marL="9525" marR="9525" marT="9525" marB="0"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Abhishek Patil</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R4M-29C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30C-17GT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354r1</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CR for Some clauses in 9.4</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Po-Kai Huang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R4M-10C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16C-14GT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1000" b="0" i="0" kern="1200" dirty="0">
                          <a:solidFill>
                            <a:srgbClr val="7030A0"/>
                          </a:solidFill>
                          <a:latin typeface="+mn-lt"/>
                          <a:ea typeface="+mn-ea"/>
                          <a:cs typeface="+mn-cs"/>
                          <a:hlinkClick r:id="rId12">
                            <a:extLst>
                              <a:ext uri="{A12FA001-AC4F-418D-AE19-62706E023703}">
                                <ahyp:hlinkClr xmlns:ahyp="http://schemas.microsoft.com/office/drawing/2018/hyperlinkcolor" val="tx"/>
                              </a:ext>
                            </a:extLst>
                          </a:hlinkClick>
                        </a:rPr>
                        <a:t>348r1</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CR for 35.3.16.1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Insun Jang</a:t>
                      </a:r>
                    </a:p>
                  </a:txBody>
                  <a:tcPr marL="9525" marR="9525" marT="9525" marB="0"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2C-2GT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1000" b="0" i="0" kern="1200" dirty="0">
                          <a:solidFill>
                            <a:srgbClr val="7030A0"/>
                          </a:solidFill>
                          <a:latin typeface="+mn-lt"/>
                          <a:ea typeface="+mn-ea"/>
                          <a:cs typeface="+mn-cs"/>
                          <a:hlinkClick r:id="rId13">
                            <a:extLst>
                              <a:ext uri="{A12FA001-AC4F-418D-AE19-62706E023703}">
                                <ahyp:hlinkClr xmlns:ahyp="http://schemas.microsoft.com/office/drawing/2018/hyperlinkcolor" val="tx"/>
                              </a:ext>
                            </a:extLst>
                          </a:hlinkClick>
                        </a:rPr>
                        <a:t>343r1</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CRs for 11be D3.0 </a:t>
                      </a:r>
                      <a:r>
                        <a:rPr lang="en-US" sz="1000" b="0" i="0" kern="1200" dirty="0" err="1">
                          <a:solidFill>
                            <a:srgbClr val="7030A0"/>
                          </a:solidFill>
                          <a:latin typeface="+mn-lt"/>
                          <a:ea typeface="+mn-ea"/>
                          <a:cs typeface="+mn-cs"/>
                        </a:rPr>
                        <a:t>miscel</a:t>
                      </a:r>
                      <a:r>
                        <a:rPr lang="en-US" sz="1000" b="0" i="0" kern="1200" dirty="0">
                          <a:solidFill>
                            <a:srgbClr val="7030A0"/>
                          </a:solidFill>
                          <a:latin typeface="+mn-lt"/>
                          <a:ea typeface="+mn-ea"/>
                          <a:cs typeface="+mn-cs"/>
                        </a:rPr>
                        <a:t> MAC CIDs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Rojan Chitrakar</a:t>
                      </a:r>
                    </a:p>
                  </a:txBody>
                  <a:tcPr marL="9525" marR="9525" marT="9525" marB="0"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4C-1GT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1000" b="0" i="0" kern="1200" dirty="0">
                          <a:solidFill>
                            <a:srgbClr val="7030A0"/>
                          </a:solidFill>
                          <a:latin typeface="+mn-lt"/>
                          <a:ea typeface="+mn-ea"/>
                          <a:cs typeface="+mn-cs"/>
                          <a:hlinkClick r:id="rId14">
                            <a:extLst>
                              <a:ext uri="{A12FA001-AC4F-418D-AE19-62706E023703}">
                                <ahyp:hlinkClr xmlns:ahyp="http://schemas.microsoft.com/office/drawing/2018/hyperlinkcolor" val="tx"/>
                              </a:ext>
                            </a:extLst>
                          </a:hlinkClick>
                        </a:rPr>
                        <a:t>344r2</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CRs for 11be D3.0 Probe Request MLE CIDs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Rojan Chitrakar</a:t>
                      </a:r>
                    </a:p>
                  </a:txBody>
                  <a:tcPr marL="9525" marR="9525" marT="9525" marB="0"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3C-1GT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6168040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89343476"/>
              </p:ext>
            </p:extLst>
          </p:nvPr>
        </p:nvGraphicFramePr>
        <p:xfrm>
          <a:off x="851217" y="1582301"/>
          <a:ext cx="7736269" cy="43745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358r2</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 for Basic Multi-Link element - part 1</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Gaurang Naik</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R4M-25C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24C-22GT</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3"/>
                        </a:rPr>
                        <a:t>303r0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35.3.12-part 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24C-19GT</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a:solidFill>
                            <a:srgbClr val="FF0000"/>
                          </a:solidFill>
                          <a:effectLst/>
                          <a:latin typeface="+mn-lt"/>
                          <a:ea typeface="Times New Roman" panose="02020603050405020304" pitchFamily="18" charset="0"/>
                        </a:rPr>
                        <a:t>373r0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Two BQRs (7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372r1</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 for TXS TXOP </a:t>
                      </a:r>
                      <a:r>
                        <a:rPr lang="en-US" sz="900" dirty="0" err="1">
                          <a:solidFill>
                            <a:srgbClr val="7030A0"/>
                          </a:solidFill>
                          <a:effectLst/>
                          <a:latin typeface="+mn-lt"/>
                          <a:ea typeface="Times New Roman" panose="02020603050405020304" pitchFamily="18" charset="0"/>
                        </a:rPr>
                        <a:t>retrun</a:t>
                      </a:r>
                      <a:r>
                        <a:rPr lang="en-US" sz="900" dirty="0">
                          <a:solidFill>
                            <a:srgbClr val="7030A0"/>
                          </a:solidFill>
                          <a:effectLst/>
                          <a:latin typeface="+mn-lt"/>
                          <a:ea typeface="Times New Roman" panose="02020603050405020304" pitchFamily="18" charset="0"/>
                        </a:rPr>
                        <a:t> (3 CIDs)</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R4M-3C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3C-2GT</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371r1</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 for 9.4.2.312.2.3 MLD Capabilities and Operation subfield (8 CIDs)</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R4M-6C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8C-6GT</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377r2</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 for some CIDs in 35.3.12.4</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Laurent Cariou</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R4M-6C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12C-1GT</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310r0</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35.3.18 part 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7"/>
                        </a:rPr>
                        <a:t>308r0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35.4.2</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6C-4GT</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8"/>
                        </a:rPr>
                        <a:t>357r0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b="0" dirty="0">
                          <a:solidFill>
                            <a:schemeClr val="tx1"/>
                          </a:solidFill>
                          <a:effectLst/>
                          <a:latin typeface="+mn-lt"/>
                          <a:ea typeface="Times New Roman" panose="02020603050405020304" pitchFamily="18" charset="0"/>
                        </a:rPr>
                        <a:t>LB271 CIDs on TWT</a:t>
                      </a:r>
                    </a:p>
                  </a:txBody>
                  <a:tcPr anchor="b"/>
                </a:tc>
                <a:tc>
                  <a:txBody>
                    <a:bodyPr/>
                    <a:lstStyle/>
                    <a:p>
                      <a:pPr marL="0" marR="0" algn="ctr">
                        <a:spcBef>
                          <a:spcPts val="0"/>
                        </a:spcBef>
                        <a:spcAft>
                          <a:spcPts val="0"/>
                        </a:spcAft>
                      </a:pPr>
                      <a:r>
                        <a:rPr lang="en-US" sz="900" kern="1200" dirty="0">
                          <a:solidFill>
                            <a:schemeClr val="tx1"/>
                          </a:solidFill>
                          <a:effectLst/>
                          <a:latin typeface="+mn-lt"/>
                          <a:ea typeface="Times New Roman" panose="02020603050405020304" pitchFamily="18" charset="0"/>
                          <a:cs typeface="+mn-cs"/>
                        </a:rPr>
                        <a:t>Rubayet Shafin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360r2</a:t>
                      </a:r>
                      <a:endParaRPr lang="en-US" sz="900" b="0" i="0" kern="1200" dirty="0">
                        <a:solidFill>
                          <a:srgbClr val="7030A0"/>
                        </a:solidFill>
                        <a:latin typeface="+mn-lt"/>
                        <a:ea typeface="+mn-ea"/>
                        <a:cs typeface="+mn-cs"/>
                      </a:endParaRPr>
                    </a:p>
                  </a:txBody>
                  <a:tcPr marL="0" marR="9525" marT="9525" marB="0" anchor="b"/>
                </a:tc>
                <a:tc>
                  <a:txBody>
                    <a:bodyPr/>
                    <a:lstStyle/>
                    <a:p>
                      <a:pPr algn="l" fontAlgn="b"/>
                      <a:r>
                        <a:rPr lang="en-US" sz="900" b="0" i="0" kern="1200" dirty="0">
                          <a:solidFill>
                            <a:srgbClr val="7030A0"/>
                          </a:solidFill>
                          <a:latin typeface="+mn-lt"/>
                          <a:ea typeface="+mn-ea"/>
                          <a:cs typeface="+mn-cs"/>
                        </a:rPr>
                        <a:t>  LB271 CR for ML Reconfiguration 35.3.6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kern="1200" dirty="0">
                          <a:solidFill>
                            <a:srgbClr val="7030A0"/>
                          </a:solidFill>
                          <a:effectLst/>
                          <a:latin typeface="+mn-lt"/>
                          <a:ea typeface="+mn-ea"/>
                          <a:cs typeface="+mn-cs"/>
                        </a:rPr>
                        <a:t>Binita Gupta</a:t>
                      </a:r>
                    </a:p>
                  </a:txBody>
                  <a:tcPr marL="9525" marR="9525" marT="9525" marB="0"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R4M-29C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31C-25GT</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FF0000"/>
                          </a:solidFill>
                          <a:latin typeface="+mn-lt"/>
                          <a:ea typeface="+mn-ea"/>
                          <a:cs typeface="+mn-cs"/>
                          <a:hlinkClick r:id="rId10"/>
                        </a:rPr>
                        <a:t>361r0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Reconfiguration ML element - part 1</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900" kern="1200" dirty="0">
                          <a:solidFill>
                            <a:schemeClr val="tx1"/>
                          </a:solidFill>
                          <a:effectLst/>
                          <a:latin typeface="+mn-lt"/>
                          <a:ea typeface="+mn-ea"/>
                          <a:cs typeface="+mn-cs"/>
                        </a:rPr>
                        <a:t>Binita Gupta</a:t>
                      </a: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12C-8GT</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FF0000"/>
                          </a:solidFill>
                          <a:latin typeface="+mn-lt"/>
                          <a:ea typeface="+mn-ea"/>
                          <a:cs typeface="+mn-cs"/>
                          <a:hlinkClick r:id="rId11"/>
                        </a:rPr>
                        <a:t>362r0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CR for LB271 CIDs - Part1</a:t>
                      </a:r>
                    </a:p>
                  </a:txBody>
                  <a:tcPr marL="9525" marR="9525" marT="9525" marB="0" anchor="b"/>
                </a:tc>
                <a:tc>
                  <a:txBody>
                    <a:bodyPr/>
                    <a:lstStyle/>
                    <a:p>
                      <a:pPr marL="0" marR="0" algn="ctr">
                        <a:spcBef>
                          <a:spcPts val="0"/>
                        </a:spcBef>
                        <a:spcAft>
                          <a:spcPts val="0"/>
                        </a:spcAft>
                      </a:pPr>
                      <a:r>
                        <a:rPr lang="en-US" sz="900" kern="1200" dirty="0">
                          <a:solidFill>
                            <a:schemeClr val="tx1"/>
                          </a:solidFill>
                          <a:effectLst/>
                          <a:latin typeface="+mn-lt"/>
                          <a:ea typeface="Times New Roman" panose="02020603050405020304" pitchFamily="18" charset="0"/>
                          <a:cs typeface="+mn-cs"/>
                        </a:rPr>
                        <a:t>Rubayet Shafin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rgbClr val="FF0000"/>
                          </a:solidFill>
                          <a:latin typeface="+mn-lt"/>
                          <a:ea typeface="+mn-ea"/>
                          <a:cs typeface="+mn-cs"/>
                        </a:rPr>
                        <a:t>363r0</a:t>
                      </a:r>
                    </a:p>
                  </a:txBody>
                  <a:tcPr marL="0" marR="9525" marT="9525" marB="0" anchor="b"/>
                </a:tc>
                <a:tc>
                  <a:txBody>
                    <a:bodyPr/>
                    <a:lstStyle/>
                    <a:p>
                      <a:pPr algn="l" fontAlgn="b"/>
                      <a:r>
                        <a:rPr lang="en-US" sz="900" b="0" i="0" kern="1200" dirty="0">
                          <a:solidFill>
                            <a:schemeClr val="tx1"/>
                          </a:solidFill>
                          <a:latin typeface="+mn-lt"/>
                          <a:ea typeface="+mn-ea"/>
                          <a:cs typeface="+mn-cs"/>
                        </a:rPr>
                        <a:t>  CR for LB271 CIDs – Part2</a:t>
                      </a:r>
                    </a:p>
                  </a:txBody>
                  <a:tcPr marL="9525" marR="9525" marT="9525" marB="0" anchor="b"/>
                </a:tc>
                <a:tc>
                  <a:txBody>
                    <a:bodyPr/>
                    <a:lstStyle/>
                    <a:p>
                      <a:pPr marL="0" marR="0" algn="ctr">
                        <a:spcBef>
                          <a:spcPts val="0"/>
                        </a:spcBef>
                        <a:spcAft>
                          <a:spcPts val="0"/>
                        </a:spcAft>
                      </a:pPr>
                      <a:r>
                        <a:rPr lang="en-US" sz="900" kern="1200" dirty="0">
                          <a:solidFill>
                            <a:schemeClr val="tx1"/>
                          </a:solidFill>
                          <a:effectLst/>
                          <a:latin typeface="+mn-lt"/>
                          <a:ea typeface="Times New Roman" panose="02020603050405020304" pitchFamily="18" charset="0"/>
                          <a:cs typeface="+mn-cs"/>
                        </a:rPr>
                        <a:t>Rubayet Shafin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900" b="0" i="0" kern="1200" dirty="0">
                          <a:solidFill>
                            <a:srgbClr val="FF0000"/>
                          </a:solidFill>
                          <a:latin typeface="+mn-lt"/>
                          <a:ea typeface="+mn-ea"/>
                          <a:cs typeface="+mn-cs"/>
                          <a:hlinkClick r:id="rId12"/>
                        </a:rPr>
                        <a:t>364r0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R-TWT -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Kumail Haider</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33C</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6078690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55925145"/>
              </p:ext>
            </p:extLst>
          </p:nvPr>
        </p:nvGraphicFramePr>
        <p:xfrm>
          <a:off x="851217" y="1582301"/>
          <a:ext cx="7736269" cy="43058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2"/>
                        </a:rPr>
                        <a:t>376r0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err="1">
                          <a:solidFill>
                            <a:schemeClr val="tx1"/>
                          </a:solidFill>
                          <a:effectLst/>
                          <a:latin typeface="+mn-lt"/>
                          <a:ea typeface="Times New Roman" panose="02020603050405020304" pitchFamily="18" charset="0"/>
                        </a:rPr>
                        <a:t>cr</a:t>
                      </a:r>
                      <a:r>
                        <a:rPr lang="en-US" sz="900" dirty="0">
                          <a:solidFill>
                            <a:schemeClr val="tx1"/>
                          </a:solidFill>
                          <a:effectLst/>
                          <a:latin typeface="+mn-lt"/>
                          <a:ea typeface="Times New Roman" panose="02020603050405020304" pitchFamily="18" charset="0"/>
                        </a:rPr>
                        <a:t>-for-UL-MU-Operation (6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Jason Y. Guo</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6</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3"/>
                        </a:rPr>
                        <a:t>368r0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35.3.4.3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Gaurang Naik</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4"/>
                        </a:rPr>
                        <a:t>340r0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Clause 35 EMLSR</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55</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300r0</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CIDs assigned to Abhi - Part 2</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5"/>
                        </a:rPr>
                        <a:t>384r1</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TWT Info Frame</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6"/>
                        </a:rPr>
                        <a:t>385r0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Subclause 3.2 and 10.8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7"/>
                        </a:rPr>
                        <a:t>386r0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CIDs with tag E</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40</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8"/>
                        </a:rPr>
                        <a:t>387r0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subclause 35.3.12.6</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rgbClr val="FF0000"/>
                          </a:solidFill>
                          <a:latin typeface="+mn-lt"/>
                          <a:ea typeface="+mn-ea"/>
                          <a:cs typeface="+mn-cs"/>
                        </a:rPr>
                        <a:t>383r0</a:t>
                      </a:r>
                    </a:p>
                  </a:txBody>
                  <a:tcPr marL="0" marR="9525" marT="9525" marB="0" anchor="b"/>
                </a:tc>
                <a:tc>
                  <a:txBody>
                    <a:bodyPr/>
                    <a:lstStyle/>
                    <a:p>
                      <a:pPr algn="l" fontAlgn="b"/>
                      <a:r>
                        <a:rPr lang="en-US" sz="900" b="0" i="0" kern="1200" dirty="0">
                          <a:solidFill>
                            <a:schemeClr val="tx1"/>
                          </a:solidFill>
                          <a:latin typeface="+mn-lt"/>
                          <a:ea typeface="+mn-ea"/>
                          <a:cs typeface="+mn-cs"/>
                        </a:rPr>
                        <a:t>  CR for CID 16417 on 35.8.5.1 TXOP and backoff procedures rules for R-TWT SPs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mn-cs"/>
                        </a:rPr>
                        <a:t>Liuming Lu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rgbClr val="FF0000"/>
                          </a:solidFill>
                          <a:latin typeface="+mn-lt"/>
                          <a:ea typeface="+mn-ea"/>
                          <a:cs typeface="+mn-cs"/>
                          <a:hlinkClick r:id="rId9"/>
                        </a:rPr>
                        <a:t>394r0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CRs for R-TWT 35.8.2 and 35.8.2.1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mn-cs"/>
                        </a:rPr>
                        <a:t>Chunyu Hu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19</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FF0000"/>
                          </a:solidFill>
                          <a:latin typeface="+mn-lt"/>
                          <a:ea typeface="+mn-ea"/>
                          <a:cs typeface="+mn-cs"/>
                        </a:rPr>
                        <a:t>395r0</a:t>
                      </a:r>
                    </a:p>
                  </a:txBody>
                  <a:tcPr marL="0" marR="9525" marT="9525" marB="0" anchor="b"/>
                </a:tc>
                <a:tc>
                  <a:txBody>
                    <a:bodyPr/>
                    <a:lstStyle/>
                    <a:p>
                      <a:pPr algn="l" fontAlgn="b"/>
                      <a:r>
                        <a:rPr lang="en-US" sz="900" b="0" i="0" kern="1200" dirty="0">
                          <a:solidFill>
                            <a:schemeClr val="tx1"/>
                          </a:solidFill>
                          <a:latin typeface="+mn-lt"/>
                          <a:ea typeface="+mn-ea"/>
                          <a:cs typeface="+mn-cs"/>
                        </a:rPr>
                        <a:t>  CR for 35.3.19</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Kaiying Lu</a:t>
                      </a: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FF0000"/>
                          </a:solidFill>
                          <a:latin typeface="+mn-lt"/>
                          <a:ea typeface="+mn-ea"/>
                          <a:cs typeface="+mn-cs"/>
                        </a:rPr>
                        <a:t>398r0</a:t>
                      </a:r>
                    </a:p>
                  </a:txBody>
                  <a:tcPr marL="0" marR="9525" marT="9525" marB="0" anchor="b"/>
                </a:tc>
                <a:tc>
                  <a:txBody>
                    <a:bodyPr/>
                    <a:lstStyle/>
                    <a:p>
                      <a:pPr algn="l" fontAlgn="b"/>
                      <a:r>
                        <a:rPr lang="en-US" sz="900" b="0" i="0" kern="1200" dirty="0">
                          <a:solidFill>
                            <a:schemeClr val="tx1"/>
                          </a:solidFill>
                          <a:latin typeface="+mn-lt"/>
                          <a:ea typeface="+mn-ea"/>
                          <a:cs typeface="+mn-cs"/>
                        </a:rPr>
                        <a:t>  Proposed  resolutions to 11be LB271 a few CIDs on </a:t>
                      </a:r>
                      <a:r>
                        <a:rPr lang="en-US" sz="900" b="0" i="0" kern="1200" dirty="0" err="1">
                          <a:solidFill>
                            <a:schemeClr val="tx1"/>
                          </a:solidFill>
                          <a:latin typeface="+mn-lt"/>
                          <a:ea typeface="+mn-ea"/>
                          <a:cs typeface="+mn-cs"/>
                        </a:rPr>
                        <a:t>MediumSyncRecovery</a:t>
                      </a:r>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Qi Wang</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chemeClr val="tx1"/>
                          </a:solidFill>
                          <a:latin typeface="+mn-lt"/>
                          <a:ea typeface="+mn-ea"/>
                          <a:cs typeface="+mn-cs"/>
                          <a:hlinkClick r:id="rId10"/>
                        </a:rPr>
                        <a:t>404r0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CIDs in 35.3.4.2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Laurent Cariou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17</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900" b="0" i="0" kern="1200" dirty="0">
                          <a:solidFill>
                            <a:schemeClr val="tx1"/>
                          </a:solidFill>
                          <a:latin typeface="+mn-lt"/>
                          <a:ea typeface="+mn-ea"/>
                          <a:cs typeface="+mn-cs"/>
                          <a:hlinkClick r:id="rId11"/>
                        </a:rPr>
                        <a:t>403r0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CIDs in 35.3.4.1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Laurent Cariou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11</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256258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36073781"/>
              </p:ext>
            </p:extLst>
          </p:nvPr>
        </p:nvGraphicFramePr>
        <p:xfrm>
          <a:off x="851217" y="1582301"/>
          <a:ext cx="7736269" cy="441247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hlinkClick r:id="rId2"/>
                        </a:rPr>
                        <a:t>353r0</a:t>
                      </a:r>
                      <a:endParaRPr lang="en-US" sz="90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P2P and </a:t>
                      </a:r>
                      <a:r>
                        <a:rPr lang="en-US" sz="900" dirty="0" err="1">
                          <a:solidFill>
                            <a:schemeClr val="tx1"/>
                          </a:solidFill>
                          <a:effectLst/>
                          <a:latin typeface="+mn-lt"/>
                          <a:ea typeface="Times New Roman" panose="02020603050405020304" pitchFamily="18" charset="0"/>
                        </a:rPr>
                        <a:t>rTWT</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	Pascal </a:t>
                      </a:r>
                      <a:r>
                        <a:rPr lang="en-US" sz="900" dirty="0" err="1">
                          <a:solidFill>
                            <a:schemeClr val="tx1"/>
                          </a:solidFill>
                          <a:effectLst/>
                          <a:latin typeface="+mn-lt"/>
                          <a:ea typeface="Times New Roman" panose="02020603050405020304" pitchFamily="18" charset="0"/>
                        </a:rPr>
                        <a:t>Viger</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8290761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2301"/>
          <a:ext cx="7736269" cy="43058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1702019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January 2023 meeting, and conf calls</a:t>
            </a:r>
          </a:p>
          <a:p>
            <a:pPr lvl="0">
              <a:buFont typeface="Arial" panose="020B0604020202020204" pitchFamily="34" charset="0"/>
              <a:buChar char="•"/>
            </a:pPr>
            <a:r>
              <a:rPr lang="en-US" sz="1400" dirty="0"/>
              <a:t>TGbe Editor’s Report: </a:t>
            </a:r>
            <a:r>
              <a:rPr lang="en-US" sz="1400" dirty="0">
                <a:solidFill>
                  <a:srgbClr val="00B050"/>
                </a:solidFill>
                <a:hlinkClick r:id="rId2">
                  <a:extLst>
                    <a:ext uri="{A12FA001-AC4F-418D-AE19-62706E023703}">
                      <ahyp:hlinkClr xmlns:ahyp="http://schemas.microsoft.com/office/drawing/2018/hyperlinkcolor" val="tx"/>
                    </a:ext>
                  </a:extLst>
                </a:hlinkClick>
              </a:rPr>
              <a:t>11-22/273r1</a:t>
            </a:r>
            <a:endParaRPr lang="en-US" sz="1400" dirty="0">
              <a:solidFill>
                <a:srgbClr val="00B050"/>
              </a:solidFill>
            </a:endParaRPr>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316r0</a:t>
            </a:r>
            <a:r>
              <a:rPr lang="en-US" sz="1200" i="0" u="none" strike="noStrike" kern="1200" dirty="0">
                <a:solidFill>
                  <a:srgbClr val="00B050"/>
                </a:solidFill>
                <a:effectLst/>
                <a:ea typeface="Times New Roman" panose="02020603050405020304" pitchFamily="18" charset="0"/>
              </a:rPr>
              <a:t> </a:t>
            </a:r>
            <a:r>
              <a:rPr lang="en-US" sz="1200" i="0" u="none" strike="noStrike" kern="1200" dirty="0">
                <a:solidFill>
                  <a:srgbClr val="00B050"/>
                </a:solidFill>
                <a:effectLst/>
                <a:ea typeface="MS Gothic" panose="020B0609070205080204" pitchFamily="49" charset="-128"/>
              </a:rPr>
              <a:t>TGbe LB 271: CR for 35.10.3        				Rui Yang 		[</a:t>
            </a:r>
            <a:r>
              <a:rPr lang="en-US" sz="1200" i="0" u="none" strike="noStrike" kern="1200" dirty="0">
                <a:solidFill>
                  <a:srgbClr val="00B050"/>
                </a:solidFill>
                <a:effectLst/>
                <a:ea typeface="Times New Roman" panose="02020603050405020304" pitchFamily="18" charset="0"/>
              </a:rPr>
              <a:t>2C]</a:t>
            </a:r>
            <a:endParaRPr lang="en-US" sz="1200" dirty="0"/>
          </a:p>
          <a:p>
            <a:pPr lvl="1">
              <a:buFont typeface="Arial" panose="020B0604020202020204" pitchFamily="34" charset="0"/>
              <a:buChar char="•"/>
            </a:pPr>
            <a:r>
              <a:rPr lang="en-US" sz="1200" kern="1200" dirty="0">
                <a:solidFill>
                  <a:srgbClr val="00B050"/>
                </a:solidFill>
                <a:ea typeface="Times New Roman" panose="02020603050405020304" pitchFamily="18" charset="0"/>
                <a:hlinkClick r:id="rId4">
                  <a:extLst>
                    <a:ext uri="{A12FA001-AC4F-418D-AE19-62706E023703}">
                      <ahyp:hlinkClr xmlns:ahyp="http://schemas.microsoft.com/office/drawing/2018/hyperlinkcolor" val="tx"/>
                    </a:ext>
                  </a:extLst>
                </a:hlinkClick>
              </a:rPr>
              <a:t>317r0</a:t>
            </a:r>
            <a:r>
              <a:rPr lang="en-US" sz="1200" kern="1200" dirty="0">
                <a:solidFill>
                  <a:srgbClr val="00B050"/>
                </a:solidFill>
                <a:ea typeface="Times New Roman" panose="02020603050405020304" pitchFamily="18" charset="0"/>
              </a:rPr>
              <a:t> </a:t>
            </a:r>
            <a:r>
              <a:rPr lang="en-US" sz="1200" i="0" u="none" strike="noStrike" kern="1200" dirty="0">
                <a:solidFill>
                  <a:srgbClr val="00B050"/>
                </a:solidFill>
                <a:effectLst/>
                <a:ea typeface="Times New Roman" panose="02020603050405020304" pitchFamily="18" charset="0"/>
              </a:rPr>
              <a:t>cr_d30_Miscs. 							Xiaogang Chen 	[5C]</a:t>
            </a:r>
            <a:endParaRPr lang="en-US" sz="1200" kern="1200" dirty="0">
              <a:solidFill>
                <a:schemeClr val="tx1"/>
              </a:solidFill>
              <a:ea typeface="Times New Roman" panose="02020603050405020304" pitchFamily="18" charset="0"/>
            </a:endParaRP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309r0</a:t>
            </a:r>
            <a:r>
              <a:rPr lang="en-US" sz="1200" i="0" u="none" strike="noStrike" kern="1200" dirty="0">
                <a:solidFill>
                  <a:srgbClr val="00B050"/>
                </a:solidFill>
                <a:effectLst/>
                <a:ea typeface="Times New Roman" panose="02020603050405020304" pitchFamily="18" charset="0"/>
              </a:rPr>
              <a:t> LB271 CR 35.14 part 1 						Liwen Chu 		[6C]</a:t>
            </a:r>
            <a:r>
              <a:rPr lang="en-US" sz="1200" kern="1200" dirty="0">
                <a:solidFill>
                  <a:srgbClr val="00B050"/>
                </a:solidFill>
                <a:ea typeface="Times New Roman" panose="02020603050405020304" pitchFamily="18" charset="0"/>
              </a:rPr>
              <a:t>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407r0</a:t>
            </a:r>
            <a:r>
              <a:rPr lang="en-US" sz="1200" i="0" u="none" strike="noStrike" kern="1200" dirty="0">
                <a:solidFill>
                  <a:srgbClr val="00B050"/>
                </a:solidFill>
                <a:effectLst/>
                <a:ea typeface="Times New Roman" panose="02020603050405020304" pitchFamily="18" charset="0"/>
              </a:rPr>
              <a:t> LB 271 CR for CIDs on NDPA frame format - Part 1</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Mahmoud Kamel</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13C]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374r0</a:t>
            </a:r>
            <a:r>
              <a:rPr lang="en-US" sz="1200" i="0" u="none" strike="noStrike" kern="1200" dirty="0">
                <a:solidFill>
                  <a:srgbClr val="00B050"/>
                </a:solidFill>
                <a:effectLst/>
                <a:ea typeface="Times New Roman" panose="02020603050405020304" pitchFamily="18" charset="0"/>
              </a:rPr>
              <a:t> LB271 CR for non-HT 320MHz BW indication (15 CIDs) 	Yunbo Li		[15C]</a:t>
            </a:r>
            <a:endParaRPr lang="en-US" sz="1200" i="0" u="none" strike="noStrike" kern="1200" dirty="0">
              <a:solidFill>
                <a:srgbClr val="FF0000"/>
              </a:solidFill>
              <a:effectLst/>
              <a:ea typeface="Times New Roman" panose="02020603050405020304" pitchFamily="18" charset="0"/>
              <a:hlinkClick r:id="rId8"/>
            </a:endParaRPr>
          </a:p>
          <a:p>
            <a:pPr lvl="1">
              <a:buFont typeface="Arial" panose="020B0604020202020204" pitchFamily="34" charset="0"/>
              <a:buChar char="•"/>
            </a:pPr>
            <a:r>
              <a:rPr lang="en-US" sz="1200" i="0"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305r0</a:t>
            </a:r>
            <a:r>
              <a:rPr lang="en-US" sz="1200" i="0" strike="noStrike" kern="1200" dirty="0">
                <a:solidFill>
                  <a:srgbClr val="00B050"/>
                </a:solidFill>
                <a:effectLst/>
                <a:ea typeface="Times New Roman" panose="02020603050405020304" pitchFamily="18" charset="0"/>
              </a:rPr>
              <a:t> LB271-CR for 35.5.1-part 1 					Yanjun Sun 		[2C] </a:t>
            </a:r>
          </a:p>
          <a:p>
            <a:pPr lvl="1">
              <a:buFont typeface="Arial" panose="020B0604020202020204" pitchFamily="34" charset="0"/>
              <a:buChar char="•"/>
            </a:pPr>
            <a:r>
              <a:rPr lang="en-US" sz="1200" i="0" u="none"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400r0</a:t>
            </a:r>
            <a:r>
              <a:rPr lang="en-US" sz="1200" dirty="0">
                <a:solidFill>
                  <a:schemeClr val="bg1">
                    <a:lumMod val="65000"/>
                  </a:schemeClr>
                </a:solidFill>
              </a:rPr>
              <a:t> </a:t>
            </a:r>
            <a:r>
              <a:rPr lang="en-US" sz="1200" i="0" u="none" strike="noStrike" kern="1200" dirty="0">
                <a:solidFill>
                  <a:schemeClr val="bg1">
                    <a:lumMod val="65000"/>
                  </a:schemeClr>
                </a:solidFill>
                <a:effectLst/>
                <a:ea typeface="Times New Roman" panose="02020603050405020304" pitchFamily="18" charset="0"/>
              </a:rPr>
              <a:t>LB271-CR for 9.3.1.22.1 					Yanjun Sun</a:t>
            </a:r>
            <a:r>
              <a:rPr lang="en-US" sz="1200" kern="1200" dirty="0">
                <a:solidFill>
                  <a:schemeClr val="bg1">
                    <a:lumMod val="65000"/>
                  </a:schemeClr>
                </a:solidFill>
                <a:ea typeface="Times New Roman" panose="02020603050405020304" pitchFamily="18" charset="0"/>
              </a:rPr>
              <a:t> 		[18C]</a:t>
            </a:r>
          </a:p>
          <a:p>
            <a:pPr>
              <a:buFont typeface="Arial" panose="020B0604020202020204" pitchFamily="34" charset="0"/>
              <a:buChar char="•"/>
            </a:pPr>
            <a:r>
              <a:rPr lang="en-GB" sz="1400" dirty="0" err="1"/>
              <a:t>AoB</a:t>
            </a:r>
            <a:r>
              <a:rPr lang="en-GB" sz="1400" dirty="0"/>
              <a:t>: none.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Jan. meeting, and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8077200" cy="4113213"/>
          </a:xfrm>
        </p:spPr>
        <p:txBody>
          <a:bodyPr/>
          <a:lstStyle/>
          <a:p>
            <a:pPr>
              <a:buFont typeface="Arial" panose="020B0604020202020204" pitchFamily="34" charset="0"/>
              <a:buChar char="•"/>
            </a:pPr>
            <a:r>
              <a:rPr lang="en-US" dirty="0"/>
              <a:t>Delivered IEEE802.11be D3.0, </a:t>
            </a:r>
          </a:p>
          <a:p>
            <a:pPr marL="800100" lvl="1">
              <a:buFont typeface="Arial" panose="020B0604020202020204" pitchFamily="34" charset="0"/>
              <a:buChar char="•"/>
            </a:pPr>
            <a:r>
              <a:rPr lang="en-US" sz="1800" dirty="0"/>
              <a:t>Draft is available in the members area and available for purchase</a:t>
            </a:r>
          </a:p>
          <a:p>
            <a:pPr>
              <a:buFont typeface="Arial" panose="020B0604020202020204" pitchFamily="34" charset="0"/>
              <a:buChar char="•"/>
            </a:pPr>
            <a:r>
              <a:rPr lang="en-US" dirty="0"/>
              <a:t>Completed a WG letter ballot (LB271) on TGbe D3.0 </a:t>
            </a:r>
          </a:p>
          <a:p>
            <a:pPr marL="800100" lvl="1">
              <a:buFont typeface="Arial" panose="020B0604020202020204" pitchFamily="34" charset="0"/>
              <a:buChar char="•"/>
            </a:pPr>
            <a:r>
              <a:rPr lang="en-US" sz="1800" dirty="0"/>
              <a:t>Passed with ~80% approval rate</a:t>
            </a:r>
          </a:p>
          <a:p>
            <a:pPr marL="800100" lvl="1">
              <a:buFont typeface="Arial" panose="020B0604020202020204" pitchFamily="34" charset="0"/>
              <a:buChar char="•"/>
            </a:pPr>
            <a:r>
              <a:rPr lang="en-US" sz="1800" dirty="0"/>
              <a:t>Received 3343 comments, of which 349 PHY, 2659 MAC and 335 Joint</a:t>
            </a:r>
          </a:p>
          <a:p>
            <a:pPr>
              <a:buFont typeface="Arial" panose="020B0604020202020204" pitchFamily="34" charset="0"/>
              <a:buChar char="•"/>
            </a:pPr>
            <a:r>
              <a:rPr lang="en-US" dirty="0"/>
              <a:t>Held 2 teleconferences between Jan. &amp; Mar. (</a:t>
            </a:r>
            <a:r>
              <a:rPr lang="en-US" dirty="0">
                <a:hlinkClick r:id="rId2"/>
              </a:rPr>
              <a:t>11-23/269</a:t>
            </a:r>
            <a:r>
              <a:rPr lang="en-US" dirty="0"/>
              <a:t>)</a:t>
            </a:r>
          </a:p>
          <a:p>
            <a:pPr marL="800100" lvl="1">
              <a:buFont typeface="Arial" panose="020B0604020202020204" pitchFamily="34" charset="0"/>
              <a:buChar char="•"/>
            </a:pPr>
            <a:r>
              <a:rPr lang="en-US" sz="1800" dirty="0"/>
              <a:t>1 Joint, and 1 MAC/PHY telcos, during which</a:t>
            </a:r>
          </a:p>
          <a:p>
            <a:pPr marL="800100" lvl="1">
              <a:buFont typeface="Arial" panose="020B0604020202020204" pitchFamily="34" charset="0"/>
              <a:buChar char="•"/>
            </a:pPr>
            <a:r>
              <a:rPr lang="en-US" sz="1800" dirty="0"/>
              <a:t>Completed comment assignments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March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https://cvent.me/AwPbAx</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287r0</a:t>
            </a:r>
            <a:r>
              <a:rPr lang="en-US" sz="1400" i="0" u="none" strike="noStrike" kern="1200" dirty="0">
                <a:solidFill>
                  <a:srgbClr val="00B050"/>
                </a:solidFill>
                <a:effectLst/>
                <a:ea typeface="Times New Roman" panose="02020603050405020304" pitchFamily="18" charset="0"/>
              </a:rPr>
              <a:t> CR for 13 							Po-Kai Huang 		[7C ]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289r0</a:t>
            </a:r>
            <a:r>
              <a:rPr lang="en-US" sz="1400" i="0" u="none" strike="noStrike" kern="1200" dirty="0">
                <a:solidFill>
                  <a:srgbClr val="00B050"/>
                </a:solidFill>
                <a:effectLst/>
                <a:ea typeface="Times New Roman" panose="02020603050405020304" pitchFamily="18" charset="0"/>
              </a:rPr>
              <a:t> CR for editorial CIDs 					Po-Kai Huang 		[50C]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299r0</a:t>
            </a:r>
            <a:r>
              <a:rPr lang="en-US" sz="1400" i="0" u="none" strike="noStrike" kern="1200" dirty="0">
                <a:solidFill>
                  <a:srgbClr val="00B050"/>
                </a:solidFill>
                <a:effectLst/>
                <a:ea typeface="Times New Roman" panose="02020603050405020304" pitchFamily="18" charset="0"/>
              </a:rPr>
              <a:t> CR for OM 							Po-Kai Huang 		[17C]</a:t>
            </a:r>
          </a:p>
          <a:p>
            <a:pPr lvl="1">
              <a:buFont typeface="Arial" panose="020B0604020202020204" pitchFamily="34" charset="0"/>
              <a:buChar char="•"/>
            </a:pPr>
            <a:r>
              <a:rPr lang="en-US" sz="1400" i="0" u="none" strike="noStrike" kern="1200" dirty="0">
                <a:solidFill>
                  <a:srgbClr val="FFC00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323r0</a:t>
            </a:r>
            <a:r>
              <a:rPr lang="en-US" sz="1400" i="0" u="none" strike="noStrike" kern="1200" dirty="0">
                <a:solidFill>
                  <a:srgbClr val="FFC000"/>
                </a:solidFill>
                <a:effectLst/>
                <a:ea typeface="Times New Roman" panose="02020603050405020304" pitchFamily="18" charset="0"/>
              </a:rPr>
              <a:t> CR for 35.3.5 							Po-Kai Huang 		[24C]</a:t>
            </a:r>
            <a:endParaRPr lang="en-US" sz="1200" i="0" u="none" strike="noStrike" kern="1200" dirty="0">
              <a:solidFill>
                <a:schemeClr val="tx1"/>
              </a:solidFill>
              <a:effectLst/>
              <a:ea typeface="Times New Roman" panose="02020603050405020304" pitchFamily="18" charset="0"/>
            </a:endParaRPr>
          </a:p>
          <a:p>
            <a:pPr lvl="1">
              <a:buFont typeface="Arial" panose="020B0604020202020204" pitchFamily="34" charset="0"/>
              <a:buChar char="•"/>
            </a:pPr>
            <a:r>
              <a:rPr lang="en-US" sz="1400" i="0" u="none" strike="noStrike" kern="1200" dirty="0">
                <a:solidFill>
                  <a:schemeClr val="bg1">
                    <a:lumMod val="6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335r0</a:t>
            </a:r>
            <a:r>
              <a:rPr lang="en-US" sz="1400" i="0" u="none" strike="noStrike" kern="1200" dirty="0">
                <a:solidFill>
                  <a:schemeClr val="bg1">
                    <a:lumMod val="65000"/>
                  </a:schemeClr>
                </a:solidFill>
                <a:effectLst/>
                <a:ea typeface="MS Gothic" panose="020B0609070205080204" pitchFamily="49" charset="-128"/>
              </a:rPr>
              <a:t> </a:t>
            </a:r>
            <a:r>
              <a:rPr lang="en-US" sz="1400" i="0" u="none" strike="noStrike" kern="1200" dirty="0">
                <a:solidFill>
                  <a:schemeClr val="bg1">
                    <a:lumMod val="65000"/>
                  </a:schemeClr>
                </a:solidFill>
                <a:effectLst/>
                <a:ea typeface="Times New Roman" panose="02020603050405020304" pitchFamily="18" charset="0"/>
              </a:rPr>
              <a:t>CR for 4.5.3 and 11.3 					Po-Kai Huang 		[15C]</a:t>
            </a:r>
            <a:endParaRPr lang="en-US" sz="1400" i="0" u="none" strike="noStrike" dirty="0">
              <a:solidFill>
                <a:schemeClr val="bg1">
                  <a:lumMod val="65000"/>
                </a:schemeClr>
              </a:solidFill>
              <a:effectLst/>
            </a:endParaRP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337r0</a:t>
            </a:r>
            <a:r>
              <a:rPr lang="en-US" sz="1400" i="0" u="none" strike="noStrike" kern="1200" dirty="0">
                <a:solidFill>
                  <a:schemeClr val="bg1">
                    <a:lumMod val="65000"/>
                  </a:schemeClr>
                </a:solidFill>
                <a:effectLst/>
                <a:ea typeface="Times New Roman" panose="02020603050405020304" pitchFamily="18" charset="0"/>
              </a:rPr>
              <a:t> LB271 CR Clause 9 EMLSR 				Minyoung Park</a:t>
            </a:r>
            <a:r>
              <a:rPr lang="en-US" sz="1400" kern="1200" dirty="0">
                <a:solidFill>
                  <a:schemeClr val="bg1">
                    <a:lumMod val="65000"/>
                  </a:schemeClr>
                </a:solidFill>
                <a:ea typeface="Times New Roman" panose="02020603050405020304" pitchFamily="18" charset="0"/>
              </a:rPr>
              <a:t> 		[</a:t>
            </a:r>
            <a:r>
              <a:rPr lang="en-US" sz="1400" i="0" u="none" strike="noStrike" kern="1200" dirty="0">
                <a:solidFill>
                  <a:schemeClr val="bg1">
                    <a:lumMod val="65000"/>
                  </a:schemeClr>
                </a:solidFill>
                <a:effectLst/>
                <a:ea typeface="Times New Roman" panose="02020603050405020304" pitchFamily="18" charset="0"/>
              </a:rPr>
              <a:t>14C]</a:t>
            </a:r>
            <a:endParaRPr lang="en-US" sz="1400" dirty="0">
              <a:solidFill>
                <a:schemeClr val="bg1">
                  <a:lumMod val="65000"/>
                </a:schemeClr>
              </a:solidFill>
            </a:endParaRPr>
          </a:p>
          <a:p>
            <a:pPr lvl="1">
              <a:buFont typeface="Arial" panose="020B0604020202020204" pitchFamily="34" charset="0"/>
              <a:buChar char="•"/>
            </a:pPr>
            <a:r>
              <a:rPr lang="en-US" sz="140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301r1</a:t>
            </a:r>
            <a:r>
              <a:rPr lang="en-US" sz="1400" i="0" u="none" strike="noStrike" kern="1200" dirty="0">
                <a:solidFill>
                  <a:schemeClr val="bg1">
                    <a:lumMod val="65000"/>
                  </a:schemeClr>
                </a:solidFill>
                <a:effectLst/>
                <a:ea typeface="MS Gothic" panose="020B0609070205080204" pitchFamily="49" charset="-128"/>
              </a:rPr>
              <a:t> LB271-CR for 35.3.8-part 1 				</a:t>
            </a:r>
            <a:r>
              <a:rPr lang="en-US" sz="1400" i="0" u="none" strike="noStrike" kern="1200" dirty="0">
                <a:solidFill>
                  <a:schemeClr val="bg1">
                    <a:lumMod val="65000"/>
                  </a:schemeClr>
                </a:solidFill>
                <a:effectLst/>
                <a:ea typeface="Times New Roman" panose="02020603050405020304" pitchFamily="18" charset="0"/>
              </a:rPr>
              <a:t>Abhishek Patil 		[30C]</a:t>
            </a:r>
          </a:p>
          <a:p>
            <a:pPr lvl="1">
              <a:buFont typeface="Arial" panose="020B0604020202020204" pitchFamily="34" charset="0"/>
              <a:buChar char="•"/>
            </a:pPr>
            <a:r>
              <a:rPr lang="en-US" sz="140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354r0</a:t>
            </a:r>
            <a:r>
              <a:rPr lang="en-US" sz="1400" i="0" u="none" strike="noStrike" kern="1200" dirty="0">
                <a:solidFill>
                  <a:schemeClr val="bg1">
                    <a:lumMod val="65000"/>
                  </a:schemeClr>
                </a:solidFill>
                <a:effectLst/>
                <a:ea typeface="MS Gothic" panose="020B0609070205080204" pitchFamily="49" charset="-128"/>
              </a:rPr>
              <a:t> CR for Some clauses in 9.4 				</a:t>
            </a:r>
            <a:r>
              <a:rPr lang="en-US" sz="1400" i="0" u="none" strike="noStrike" kern="1200" dirty="0">
                <a:solidFill>
                  <a:schemeClr val="bg1">
                    <a:lumMod val="65000"/>
                  </a:schemeClr>
                </a:solidFill>
                <a:effectLst/>
                <a:ea typeface="Times New Roman" panose="02020603050405020304" pitchFamily="18" charset="0"/>
              </a:rPr>
              <a:t>Po-Kai Huang 		[16C]</a:t>
            </a:r>
            <a:endParaRPr lang="en-US" sz="1400" dirty="0">
              <a:solidFill>
                <a:schemeClr val="bg1">
                  <a:lumMod val="65000"/>
                </a:schemeClr>
              </a:solidFill>
            </a:endParaRP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348r0</a:t>
            </a:r>
            <a:r>
              <a:rPr lang="en-US" sz="1400" b="0" i="0" u="none" strike="noStrike" kern="1200" dirty="0">
                <a:solidFill>
                  <a:schemeClr val="bg1">
                    <a:lumMod val="65000"/>
                  </a:schemeClr>
                </a:solidFill>
                <a:effectLst/>
                <a:ea typeface="MS Gothic" panose="020B0609070205080204" pitchFamily="49" charset="-128"/>
              </a:rPr>
              <a:t> CR for 35.3.16.1 						Insun Jang 			[</a:t>
            </a:r>
            <a:r>
              <a:rPr lang="en-US" sz="1400" b="0" i="0" u="none" strike="noStrike" kern="1200" dirty="0">
                <a:solidFill>
                  <a:schemeClr val="bg1">
                    <a:lumMod val="65000"/>
                  </a:schemeClr>
                </a:solidFill>
                <a:effectLst/>
                <a:ea typeface="Times New Roman" panose="02020603050405020304" pitchFamily="18" charset="0"/>
              </a:rPr>
              <a:t>2C]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Agenda–AM2-part 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321r0</a:t>
            </a:r>
            <a:r>
              <a:rPr lang="en-US" sz="1400" i="0" u="none" strike="noStrike" kern="1200" dirty="0">
                <a:solidFill>
                  <a:srgbClr val="00B050"/>
                </a:solidFill>
                <a:effectLst/>
                <a:ea typeface="MS Gothic" panose="020B0609070205080204" pitchFamily="49" charset="-128"/>
              </a:rPr>
              <a:t> LB271 CR for 36.6 (2 comments)</a:t>
            </a:r>
            <a:r>
              <a:rPr lang="en-US" sz="1400" dirty="0">
                <a:solidFill>
                  <a:srgbClr val="00B050"/>
                </a:solidFill>
              </a:rPr>
              <a:t> 					</a:t>
            </a:r>
            <a:r>
              <a:rPr lang="en-US" sz="1400" i="0" u="none" strike="noStrike" kern="1200" dirty="0">
                <a:solidFill>
                  <a:srgbClr val="00B050"/>
                </a:solidFill>
                <a:effectLst/>
                <a:ea typeface="MS Gothic" panose="020B0609070205080204" pitchFamily="49" charset="-128"/>
              </a:rPr>
              <a:t>Ross Jian Yu</a:t>
            </a:r>
            <a:r>
              <a:rPr lang="en-US" sz="1400" kern="1200" dirty="0">
                <a:solidFill>
                  <a:srgbClr val="00B050"/>
                </a:solidFill>
                <a:ea typeface="MS Gothic" panose="020B0609070205080204" pitchFamily="49" charset="-128"/>
              </a:rPr>
              <a:t> 	[</a:t>
            </a:r>
            <a:r>
              <a:rPr lang="en-US" sz="1400" i="0" u="none" strike="noStrike" kern="1200" dirty="0">
                <a:solidFill>
                  <a:srgbClr val="00B050"/>
                </a:solidFill>
                <a:effectLst/>
                <a:ea typeface="Times New Roman" panose="02020603050405020304" pitchFamily="18" charset="0"/>
              </a:rPr>
              <a:t>2 ]</a:t>
            </a:r>
          </a:p>
          <a:p>
            <a:pPr lvl="1">
              <a:buFont typeface="Arial" panose="020B0604020202020204" pitchFamily="34" charset="0"/>
              <a:buChar char="•"/>
            </a:pPr>
            <a:r>
              <a:rPr lang="en-US" sz="1400" b="0" i="0" u="none" strike="noStrike" kern="1200" dirty="0">
                <a:solidFill>
                  <a:srgbClr val="00B050"/>
                </a:solidFill>
                <a:effectLst/>
                <a:ea typeface="宋体" panose="02010600030101010101" pitchFamily="2" charset="-122"/>
                <a:hlinkClick r:id="rId3">
                  <a:extLst>
                    <a:ext uri="{A12FA001-AC4F-418D-AE19-62706E023703}">
                      <ahyp:hlinkClr xmlns:ahyp="http://schemas.microsoft.com/office/drawing/2018/hyperlinkcolor" val="tx"/>
                    </a:ext>
                  </a:extLst>
                </a:hlinkClick>
              </a:rPr>
              <a:t>319r0</a:t>
            </a:r>
            <a:r>
              <a:rPr lang="en-US" sz="1400" b="0" i="0" u="none" strike="noStrike" kern="1200" dirty="0">
                <a:solidFill>
                  <a:srgbClr val="00B050"/>
                </a:solidFill>
                <a:effectLst/>
                <a:ea typeface="宋体" panose="02010600030101010101" pitchFamily="2" charset="-122"/>
              </a:rPr>
              <a:t> LB271 CR for EHT-SIG Part 1 (16 comments) 			</a:t>
            </a:r>
            <a:r>
              <a:rPr lang="en-US" sz="1400" b="0" i="0" u="none" strike="noStrike" kern="1200" dirty="0">
                <a:solidFill>
                  <a:srgbClr val="00B050"/>
                </a:solidFill>
                <a:effectLst/>
                <a:ea typeface="MS Gothic" panose="020B0609070205080204" pitchFamily="49" charset="-128"/>
              </a:rPr>
              <a:t>Ross Jian Yu</a:t>
            </a:r>
            <a:r>
              <a:rPr lang="en-US" sz="1400" kern="1200" dirty="0">
                <a:solidFill>
                  <a:srgbClr val="00B050"/>
                </a:solidFill>
                <a:ea typeface="MS Gothic" panose="020B0609070205080204" pitchFamily="49" charset="-128"/>
              </a:rPr>
              <a:t> 	[</a:t>
            </a:r>
            <a:r>
              <a:rPr lang="en-US" sz="1400" b="0" i="0" u="none" strike="noStrike" kern="1200" dirty="0">
                <a:solidFill>
                  <a:srgbClr val="00B050"/>
                </a:solidFill>
                <a:effectLst/>
                <a:ea typeface="Times New Roman" panose="02020603050405020304" pitchFamily="18" charset="0"/>
              </a:rPr>
              <a:t>16] </a:t>
            </a:r>
          </a:p>
          <a:p>
            <a:pPr lvl="1">
              <a:buFont typeface="Arial" panose="020B0604020202020204" pitchFamily="34" charset="0"/>
              <a:buChar char="•"/>
            </a:pPr>
            <a:r>
              <a:rPr lang="en-US" sz="1400" b="0" i="0" u="none" strike="noStrike" kern="1200" dirty="0">
                <a:solidFill>
                  <a:srgbClr val="00B050"/>
                </a:solidFill>
                <a:effectLst/>
                <a:ea typeface="宋体" panose="02010600030101010101" pitchFamily="2" charset="-122"/>
                <a:hlinkClick r:id="rId4">
                  <a:extLst>
                    <a:ext uri="{A12FA001-AC4F-418D-AE19-62706E023703}">
                      <ahyp:hlinkClr xmlns:ahyp="http://schemas.microsoft.com/office/drawing/2018/hyperlinkcolor" val="tx"/>
                    </a:ext>
                  </a:extLst>
                </a:hlinkClick>
              </a:rPr>
              <a:t>318r0</a:t>
            </a:r>
            <a:r>
              <a:rPr lang="en-US" sz="1400" b="0" i="0" u="none" strike="noStrike" kern="1200" dirty="0">
                <a:solidFill>
                  <a:srgbClr val="00B050"/>
                </a:solidFill>
                <a:effectLst/>
                <a:ea typeface="宋体" panose="02010600030101010101" pitchFamily="2" charset="-122"/>
              </a:rPr>
              <a:t> </a:t>
            </a:r>
            <a:r>
              <a:rPr lang="en-US" sz="1400" b="0" i="0" u="none" strike="noStrike" kern="1200" dirty="0">
                <a:solidFill>
                  <a:srgbClr val="00B050"/>
                </a:solidFill>
                <a:effectLst/>
                <a:ea typeface="MS Gothic" panose="020B0609070205080204" pitchFamily="49" charset="-128"/>
              </a:rPr>
              <a:t>LB271 CR for CID 15000 (1 comment) 				Ross Jian Yu 	[</a:t>
            </a:r>
            <a:r>
              <a:rPr lang="en-US" sz="1400" b="0" i="0" u="none" strike="noStrike" kern="1200" dirty="0">
                <a:solidFill>
                  <a:srgbClr val="00B050"/>
                </a:solidFill>
                <a:effectLst/>
                <a:ea typeface="Times New Roman" panose="02020603050405020304" pitchFamily="18" charset="0"/>
              </a:rPr>
              <a:t>1 ]</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311r0</a:t>
            </a:r>
            <a:r>
              <a:rPr lang="en-US" sz="1400" b="0" i="0" u="none" strike="noStrike" kern="1200" dirty="0">
                <a:solidFill>
                  <a:srgbClr val="00B050"/>
                </a:solidFill>
                <a:effectLst/>
                <a:ea typeface="MS Gothic" panose="020B0609070205080204" pitchFamily="49" charset="-128"/>
              </a:rPr>
              <a:t> TGbe LB 271:  CR for 36.3.18 						Rui Yang 		[</a:t>
            </a:r>
            <a:r>
              <a:rPr lang="en-US" sz="1400" b="0" i="0" u="none" strike="noStrike" kern="1200" dirty="0">
                <a:solidFill>
                  <a:srgbClr val="00B050"/>
                </a:solidFill>
                <a:effectLst/>
                <a:ea typeface="Times New Roman" panose="02020603050405020304" pitchFamily="18" charset="0"/>
              </a:rPr>
              <a:t>3 ]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320r0</a:t>
            </a:r>
            <a:r>
              <a:rPr lang="en-US" sz="1400" b="0" i="0" u="none" strike="noStrike" kern="1200" dirty="0">
                <a:solidFill>
                  <a:srgbClr val="00B050"/>
                </a:solidFill>
                <a:effectLst/>
                <a:ea typeface="Times New Roman" panose="02020603050405020304" pitchFamily="18" charset="0"/>
              </a:rPr>
              <a:t> LB271 CR for 36.3.12.9 EHT-STF 					Eunsung Park 	[2 ]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339r0</a:t>
            </a:r>
            <a:r>
              <a:rPr lang="en-US" sz="1400" b="0" i="0" u="none" strike="noStrike" kern="1200" dirty="0">
                <a:solidFill>
                  <a:srgbClr val="00B050"/>
                </a:solidFill>
                <a:effectLst/>
                <a:ea typeface="Times New Roman" panose="02020603050405020304" pitchFamily="18" charset="0"/>
              </a:rPr>
              <a:t> LB271 CR for36.3.12.5 L-SIG 						Dongguk Lim 	[1 ]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345r0</a:t>
            </a:r>
            <a:r>
              <a:rPr lang="en-US" sz="1400" b="0" i="0" u="none" strike="noStrike" kern="1200" dirty="0">
                <a:solidFill>
                  <a:srgbClr val="00B050"/>
                </a:solidFill>
                <a:effectLst/>
                <a:ea typeface="Times New Roman" panose="02020603050405020304" pitchFamily="18" charset="0"/>
              </a:rPr>
              <a:t> LB271 CR for 36.1.4 PPDU formats 					Dongguk Lim 	[1 ]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326r0</a:t>
            </a:r>
            <a:r>
              <a:rPr lang="en-US" sz="1400" b="0" i="0" u="none" strike="noStrike" kern="1200" dirty="0">
                <a:solidFill>
                  <a:srgbClr val="00B050"/>
                </a:solidFill>
                <a:effectLst/>
                <a:ea typeface="Times New Roman" panose="02020603050405020304" pitchFamily="18" charset="0"/>
              </a:rPr>
              <a:t> LB271 CR on subclause 36.3.6 Transmitter block diagram 	</a:t>
            </a:r>
            <a:r>
              <a:rPr lang="en-US" sz="1400" b="0" i="0" u="none" strike="noStrike" kern="1200" dirty="0" err="1">
                <a:solidFill>
                  <a:srgbClr val="00B050"/>
                </a:solidFill>
                <a:effectLst/>
                <a:ea typeface="Times New Roman" panose="02020603050405020304" pitchFamily="18" charset="0"/>
              </a:rPr>
              <a:t>Yapu</a:t>
            </a:r>
            <a:r>
              <a:rPr lang="en-US" sz="1400" b="0" i="0" u="none" strike="noStrike" kern="1200" dirty="0">
                <a:solidFill>
                  <a:srgbClr val="00B050"/>
                </a:solidFill>
                <a:effectLst/>
                <a:ea typeface="Times New Roman" panose="02020603050405020304" pitchFamily="18" charset="0"/>
              </a:rPr>
              <a:t> Li 		[4 ]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338r0</a:t>
            </a:r>
            <a:r>
              <a:rPr lang="en-US" sz="1400" b="0" i="0" u="none" strike="noStrike" kern="1200" dirty="0">
                <a:solidFill>
                  <a:srgbClr val="00B050"/>
                </a:solidFill>
                <a:effectLst/>
                <a:ea typeface="Times New Roman" panose="02020603050405020304" pitchFamily="18" charset="0"/>
              </a:rPr>
              <a:t> LB271 Comment Resolution on U-SIG Part 1 			Alice Chen 		[5 ]</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7861507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Agenda–AM2-part 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600" dirty="0"/>
              <a:t>Submissions-</a:t>
            </a:r>
            <a:r>
              <a:rPr lang="en-GB" sz="1600" dirty="0" err="1"/>
              <a:t>Cont</a:t>
            </a:r>
            <a:r>
              <a:rPr lang="en-GB" sz="1600" dirty="0"/>
              <a:t>:</a:t>
            </a:r>
          </a:p>
          <a:p>
            <a:pPr lvl="1">
              <a:buFont typeface="Arial" panose="020B0604020202020204" pitchFamily="34" charset="0"/>
              <a:buChar char="•"/>
            </a:pPr>
            <a:r>
              <a:rPr lang="en-US" sz="1400" kern="1200" dirty="0">
                <a:solidFill>
                  <a:srgbClr val="00B050"/>
                </a:solidFill>
              </a:rPr>
              <a:t>341r0 LB271 CR on subclause 36.3.12.2 Cyclic shift 		</a:t>
            </a:r>
            <a:r>
              <a:rPr lang="en-US" sz="1400" kern="1200" dirty="0" err="1">
                <a:solidFill>
                  <a:srgbClr val="00B050"/>
                </a:solidFill>
              </a:rPr>
              <a:t>Yapu</a:t>
            </a:r>
            <a:r>
              <a:rPr lang="en-US" sz="1400" kern="1200" dirty="0">
                <a:solidFill>
                  <a:srgbClr val="00B050"/>
                </a:solidFill>
              </a:rPr>
              <a:t> Li</a:t>
            </a:r>
          </a:p>
          <a:p>
            <a:pPr lvl="1">
              <a:buFont typeface="Arial" panose="020B0604020202020204" pitchFamily="34" charset="0"/>
              <a:buChar char="•"/>
            </a:pPr>
            <a:r>
              <a:rPr lang="en-US" sz="1400" kern="1200" dirty="0">
                <a:solidFill>
                  <a:srgbClr val="00B050"/>
                </a:solidFill>
              </a:rPr>
              <a:t>342r0 </a:t>
            </a:r>
            <a:r>
              <a:rPr lang="fi-FI" sz="1400" kern="1200" dirty="0">
                <a:solidFill>
                  <a:srgbClr val="00B050"/>
                </a:solidFill>
              </a:rPr>
              <a:t>LB271 CR on subclause 36.4 EHT PLME			Yapu Li</a:t>
            </a:r>
            <a:endParaRPr lang="en-US" sz="1400" kern="1200" dirty="0">
              <a:solidFill>
                <a:srgbClr val="00B050"/>
              </a:solidFill>
            </a:endParaRPr>
          </a:p>
          <a:p>
            <a:pPr lvl="1">
              <a:buFont typeface="Arial" panose="020B0604020202020204" pitchFamily="34" charset="0"/>
              <a:buChar char="•"/>
            </a:pPr>
            <a:r>
              <a:rPr lang="en-US" sz="1400" kern="1200" dirty="0">
                <a:solidFill>
                  <a:srgbClr val="00B050"/>
                </a:solidFill>
              </a:rPr>
              <a:t>349r1 LB271 Comment Resolution on U-SIG Part 2			Alice Chen</a:t>
            </a:r>
          </a:p>
          <a:p>
            <a:pPr lvl="1">
              <a:buFont typeface="Arial" panose="020B0604020202020204" pitchFamily="34" charset="0"/>
              <a:buChar char="•"/>
            </a:pPr>
            <a:r>
              <a:rPr lang="en-US" sz="1400" kern="1200" dirty="0">
                <a:solidFill>
                  <a:srgbClr val="00B050"/>
                </a:solidFill>
              </a:rPr>
              <a:t>332r0 LB271 CR for CID 16359						Shimi Shilo</a:t>
            </a:r>
          </a:p>
          <a:p>
            <a:pPr lvl="1">
              <a:buFont typeface="Arial" panose="020B0604020202020204" pitchFamily="34" charset="0"/>
              <a:buChar char="•"/>
            </a:pPr>
            <a:r>
              <a:rPr lang="en-US" sz="1400" kern="1200" dirty="0">
                <a:solidFill>
                  <a:srgbClr val="00B050"/>
                </a:solidFill>
              </a:rPr>
              <a:t>333r2 LB271 CRs for 36.3.2 						Yan Xin </a:t>
            </a:r>
          </a:p>
          <a:p>
            <a:pPr lvl="1">
              <a:buFont typeface="Arial" panose="020B0604020202020204" pitchFamily="34" charset="0"/>
              <a:buChar char="•"/>
            </a:pPr>
            <a:r>
              <a:rPr lang="en-US" sz="1400" kern="1200" dirty="0">
                <a:solidFill>
                  <a:srgbClr val="00B050"/>
                </a:solidFill>
              </a:rPr>
              <a:t>331r1 LB271 CR for Section 36.3.17					Genadiy Tsodik</a:t>
            </a:r>
            <a:endParaRPr lang="en-GB" sz="105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1279076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196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r>
              <a:rPr lang="en-GB" sz="1600" dirty="0" err="1"/>
              <a:t>Phy</a:t>
            </a:r>
            <a:r>
              <a:rPr lang="en-GB" sz="1600" dirty="0"/>
              <a:t> ad-hoc : call for submissions.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dirty="0">
                <a:solidFill>
                  <a:srgbClr val="00B050"/>
                </a:solidFill>
                <a:hlinkClick r:id="rId2">
                  <a:extLst>
                    <a:ext uri="{A12FA001-AC4F-418D-AE19-62706E023703}">
                      <ahyp:hlinkClr xmlns:ahyp="http://schemas.microsoft.com/office/drawing/2018/hyperlinkcolor" val="tx"/>
                    </a:ext>
                  </a:extLst>
                </a:hlinkClick>
              </a:rPr>
              <a:t>400r1</a:t>
            </a:r>
            <a:r>
              <a:rPr lang="en-US" sz="1400" dirty="0">
                <a:solidFill>
                  <a:srgbClr val="00B050"/>
                </a:solidFill>
              </a:rPr>
              <a:t> LB271-CR for 9.3.1.22.1 					Yanjun Sun 		[18C]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365r0</a:t>
            </a:r>
            <a:r>
              <a:rPr lang="en-US" sz="1400" i="0" u="none" strike="noStrike" kern="1200" dirty="0">
                <a:solidFill>
                  <a:srgbClr val="00B050"/>
                </a:solidFill>
                <a:effectLst/>
                <a:ea typeface="Times New Roman" panose="02020603050405020304" pitchFamily="18" charset="0"/>
              </a:rPr>
              <a:t> LB271 CRs on 9.4.1.70 					Jinyoung Chun 	[6C]</a:t>
            </a:r>
            <a:endParaRPr lang="en-US" sz="1400" dirty="0">
              <a:solidFill>
                <a:srgbClr val="00B050"/>
              </a:solidFill>
            </a:endParaRP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367r0</a:t>
            </a:r>
            <a:r>
              <a:rPr lang="en-US" sz="1400" i="0" u="none" strike="noStrike" kern="1200" dirty="0">
                <a:solidFill>
                  <a:srgbClr val="00B050"/>
                </a:solidFill>
                <a:effectLst/>
                <a:ea typeface="MS Gothic" panose="020B0609070205080204" pitchFamily="49" charset="-128"/>
              </a:rPr>
              <a:t> LB271 CRs on 9.4.1.71 					Jinyoung Chun 	[</a:t>
            </a:r>
            <a:r>
              <a:rPr lang="en-US" sz="1400" i="0" u="none" strike="noStrike" kern="1200" dirty="0">
                <a:solidFill>
                  <a:srgbClr val="00B050"/>
                </a:solidFill>
                <a:effectLst/>
                <a:ea typeface="Times New Roman" panose="02020603050405020304" pitchFamily="18" charset="0"/>
              </a:rPr>
              <a:t>9C]</a:t>
            </a:r>
            <a:endParaRPr lang="en-US" sz="1400" i="0" u="none" strike="noStrike" dirty="0">
              <a:solidFill>
                <a:srgbClr val="00B050"/>
              </a:solidFill>
              <a:effectLst/>
            </a:endParaRP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337r0</a:t>
            </a:r>
            <a:r>
              <a:rPr lang="en-US" sz="1400" i="0" u="none" strike="noStrike" kern="1200" dirty="0">
                <a:solidFill>
                  <a:srgbClr val="00B050"/>
                </a:solidFill>
                <a:effectLst/>
                <a:ea typeface="Times New Roman" panose="02020603050405020304" pitchFamily="18" charset="0"/>
              </a:rPr>
              <a:t> LB271 CR Clause 9 EMLSR 				Minyoung Park</a:t>
            </a:r>
            <a:r>
              <a:rPr lang="en-US" sz="1400" kern="1200" dirty="0">
                <a:solidFill>
                  <a:srgbClr val="00B050"/>
                </a:solidFill>
                <a:ea typeface="Times New Roman" panose="02020603050405020304" pitchFamily="18" charset="0"/>
              </a:rPr>
              <a:t> 	[</a:t>
            </a:r>
            <a:r>
              <a:rPr lang="en-US" sz="1400" i="0" u="none" strike="noStrike" kern="1200" dirty="0">
                <a:solidFill>
                  <a:srgbClr val="00B050"/>
                </a:solidFill>
                <a:effectLst/>
                <a:ea typeface="Times New Roman" panose="02020603050405020304" pitchFamily="18" charset="0"/>
              </a:rPr>
              <a:t>14C]</a:t>
            </a:r>
            <a:endParaRPr lang="en-US" sz="1400" dirty="0">
              <a:solidFill>
                <a:srgbClr val="00B050"/>
              </a:solidFill>
            </a:endParaRPr>
          </a:p>
          <a:p>
            <a:pPr>
              <a:buFont typeface="Arial" panose="020B0604020202020204" pitchFamily="34" charset="0"/>
              <a:buChar char="•"/>
            </a:pPr>
            <a:r>
              <a:rPr lang="en-US" altLang="en-US" sz="1600" dirty="0">
                <a:solidFill>
                  <a:schemeClr val="tx1"/>
                </a:solidFill>
              </a:rPr>
              <a:t>Motions (including approving minutes): </a:t>
            </a:r>
            <a:r>
              <a:rPr lang="en-US" altLang="en-US" sz="1600" dirty="0">
                <a:solidFill>
                  <a:schemeClr val="tx1"/>
                </a:solidFill>
                <a:hlinkClick r:id="rId6"/>
              </a:rPr>
              <a:t>11-23/442r0</a:t>
            </a:r>
            <a:endParaRPr lang="en-GB" sz="1600" dirty="0">
              <a:solidFill>
                <a:srgbClr val="00B050"/>
              </a:solidFill>
            </a:endParaRPr>
          </a:p>
          <a:p>
            <a:pPr lvl="0">
              <a:buFont typeface="Arial" panose="020B0604020202020204" pitchFamily="34" charset="0"/>
              <a:buChar char="•"/>
            </a:pPr>
            <a:r>
              <a:rPr lang="en-GB" sz="1600" dirty="0"/>
              <a:t>Submissions: No time.</a:t>
            </a:r>
          </a:p>
          <a:p>
            <a:pPr lvl="0">
              <a:buFont typeface="Arial" panose="020B0604020202020204" pitchFamily="34" charset="0"/>
              <a:buChar char="•"/>
            </a:pPr>
            <a:r>
              <a:rPr lang="en-GB" sz="1600" dirty="0" err="1"/>
              <a:t>AoB</a:t>
            </a:r>
            <a:r>
              <a:rPr lang="en-GB" sz="1600" dirty="0"/>
              <a:t>: None.</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05000"/>
            <a:ext cx="7770813" cy="45704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323r0</a:t>
            </a:r>
            <a:r>
              <a:rPr lang="en-US" sz="1400" i="0" u="none" strike="noStrike" kern="1200" dirty="0">
                <a:solidFill>
                  <a:srgbClr val="00B050"/>
                </a:solidFill>
                <a:effectLst/>
                <a:ea typeface="Times New Roman" panose="02020603050405020304" pitchFamily="18" charset="0"/>
              </a:rPr>
              <a:t> CR for 35.3.5 							Po-Kai Huang 		[24C]</a:t>
            </a:r>
            <a:endParaRPr lang="en-US" sz="120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335r0</a:t>
            </a:r>
            <a:r>
              <a:rPr lang="en-US" sz="1400" i="0" u="none" strike="noStrike" kern="1200" dirty="0">
                <a:solidFill>
                  <a:srgbClr val="00B050"/>
                </a:solidFill>
                <a:effectLst/>
                <a:ea typeface="MS Gothic" panose="020B0609070205080204" pitchFamily="49" charset="-128"/>
              </a:rPr>
              <a:t> </a:t>
            </a:r>
            <a:r>
              <a:rPr lang="en-US" sz="1400" i="0" u="none" strike="noStrike" kern="1200" dirty="0">
                <a:solidFill>
                  <a:srgbClr val="00B050"/>
                </a:solidFill>
                <a:effectLst/>
                <a:ea typeface="Times New Roman" panose="02020603050405020304" pitchFamily="18" charset="0"/>
              </a:rPr>
              <a:t>CR for 4.5.3 and 11.3 					Po-Kai Huang 		[15C]</a:t>
            </a:r>
            <a:endParaRPr lang="en-US" sz="1400" i="0" u="none" strike="noStrike" dirty="0">
              <a:solidFill>
                <a:srgbClr val="00B050"/>
              </a:solidFill>
              <a:effectLst/>
            </a:endParaRP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301r1</a:t>
            </a:r>
            <a:r>
              <a:rPr lang="en-US" sz="1400" i="0" u="none" strike="noStrike" kern="1200" dirty="0">
                <a:solidFill>
                  <a:srgbClr val="00B050"/>
                </a:solidFill>
                <a:effectLst/>
                <a:ea typeface="MS Gothic" panose="020B0609070205080204" pitchFamily="49" charset="-128"/>
              </a:rPr>
              <a:t> LB271-CR for 35.3.8-part 1 				</a:t>
            </a:r>
            <a:r>
              <a:rPr lang="en-US" sz="1400" i="0" u="none" strike="noStrike" kern="1200" dirty="0">
                <a:solidFill>
                  <a:srgbClr val="00B050"/>
                </a:solidFill>
                <a:effectLst/>
                <a:ea typeface="Times New Roman" panose="02020603050405020304" pitchFamily="18" charset="0"/>
              </a:rPr>
              <a:t>Abhishek Patil 		[30C]</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354r0</a:t>
            </a:r>
            <a:r>
              <a:rPr lang="en-US" sz="1400" i="0" u="none" strike="noStrike" kern="1200" dirty="0">
                <a:solidFill>
                  <a:srgbClr val="00B050"/>
                </a:solidFill>
                <a:effectLst/>
                <a:ea typeface="MS Gothic" panose="020B0609070205080204" pitchFamily="49" charset="-128"/>
              </a:rPr>
              <a:t> CR for Some clauses in 9.4 				</a:t>
            </a:r>
            <a:r>
              <a:rPr lang="en-US" sz="1400" i="0" u="none" strike="noStrike" kern="1200" dirty="0">
                <a:solidFill>
                  <a:srgbClr val="00B050"/>
                </a:solidFill>
                <a:effectLst/>
                <a:ea typeface="Times New Roman" panose="02020603050405020304" pitchFamily="18" charset="0"/>
              </a:rPr>
              <a:t>Po-Kai Huang 		[16C]</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348r0</a:t>
            </a:r>
            <a:r>
              <a:rPr lang="en-US" sz="1400" b="0" i="0" u="none" strike="noStrike" kern="1200" dirty="0">
                <a:solidFill>
                  <a:srgbClr val="00B050"/>
                </a:solidFill>
                <a:effectLst/>
                <a:ea typeface="MS Gothic" panose="020B0609070205080204" pitchFamily="49" charset="-128"/>
              </a:rPr>
              <a:t> CR for 35.3.16.1 						Insun Jang 			[</a:t>
            </a:r>
            <a:r>
              <a:rPr lang="en-US" sz="1400" b="0" i="0" u="none" strike="noStrike" kern="1200" dirty="0">
                <a:solidFill>
                  <a:srgbClr val="00B050"/>
                </a:solidFill>
                <a:effectLst/>
                <a:ea typeface="Times New Roman" panose="02020603050405020304" pitchFamily="18" charset="0"/>
              </a:rPr>
              <a:t>2C] </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343r0</a:t>
            </a:r>
            <a:r>
              <a:rPr lang="en-US" sz="1400" b="0" i="0" u="none" strike="noStrike" kern="1200" dirty="0">
                <a:solidFill>
                  <a:srgbClr val="00B050"/>
                </a:solidFill>
                <a:effectLst/>
                <a:ea typeface="MS Gothic" panose="020B0609070205080204" pitchFamily="49" charset="-128"/>
              </a:rPr>
              <a:t> CRs for 11be D3.0 </a:t>
            </a:r>
            <a:r>
              <a:rPr lang="en-US" sz="1400" b="0" i="0" u="none" strike="noStrike" kern="1200" dirty="0" err="1">
                <a:solidFill>
                  <a:srgbClr val="00B050"/>
                </a:solidFill>
                <a:effectLst/>
                <a:ea typeface="MS Gothic" panose="020B0609070205080204" pitchFamily="49" charset="-128"/>
              </a:rPr>
              <a:t>miscel</a:t>
            </a:r>
            <a:r>
              <a:rPr lang="en-US" sz="1400" b="0" i="0" u="none" strike="noStrike" kern="1200" dirty="0">
                <a:solidFill>
                  <a:srgbClr val="00B050"/>
                </a:solidFill>
                <a:effectLst/>
                <a:ea typeface="MS Gothic" panose="020B0609070205080204" pitchFamily="49" charset="-128"/>
              </a:rPr>
              <a:t> MAC CIDs 			Rojan Chitrakar 		[</a:t>
            </a:r>
            <a:r>
              <a:rPr lang="en-US" sz="1400" i="0" u="none" strike="noStrike" kern="1200" dirty="0">
                <a:solidFill>
                  <a:srgbClr val="00B050"/>
                </a:solidFill>
                <a:effectLst/>
                <a:ea typeface="Times New Roman" panose="02020603050405020304" pitchFamily="18" charset="0"/>
              </a:rPr>
              <a:t>4C]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344r0</a:t>
            </a:r>
            <a:r>
              <a:rPr lang="en-US" sz="1400" b="0" i="0" u="none" strike="noStrike" kern="1200" dirty="0">
                <a:solidFill>
                  <a:srgbClr val="00B050"/>
                </a:solidFill>
                <a:effectLst/>
                <a:ea typeface="MS Gothic" panose="020B0609070205080204" pitchFamily="49" charset="-128"/>
              </a:rPr>
              <a:t> CRs for 11be D3.0 Probe Request MLE CIDs 	Rojan Chitrakar 		[</a:t>
            </a:r>
            <a:r>
              <a:rPr lang="en-US" sz="1400" b="0" i="0" u="none" strike="noStrike" kern="1200" dirty="0">
                <a:solidFill>
                  <a:srgbClr val="00B050"/>
                </a:solidFill>
                <a:effectLst/>
                <a:ea typeface="Times New Roman" panose="02020603050405020304" pitchFamily="18" charset="0"/>
              </a:rPr>
              <a:t>3C]</a:t>
            </a: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358r0</a:t>
            </a:r>
            <a:r>
              <a:rPr lang="en-US" sz="1400" i="0" u="none" strike="noStrike" kern="1200" dirty="0">
                <a:solidFill>
                  <a:schemeClr val="bg1">
                    <a:lumMod val="65000"/>
                  </a:schemeClr>
                </a:solidFill>
                <a:effectLst/>
                <a:ea typeface="Times New Roman" panose="02020603050405020304" pitchFamily="18" charset="0"/>
              </a:rPr>
              <a:t> LB271: CR for Basic Multi-Link element - part 1 	Gaurang Naik 		[24C] </a:t>
            </a:r>
          </a:p>
          <a:p>
            <a:pPr lvl="1">
              <a:buFont typeface="Arial" panose="020B0604020202020204" pitchFamily="34" charset="0"/>
              <a:buChar char="•"/>
            </a:pPr>
            <a:r>
              <a:rPr lang="en-US" sz="1400" b="0" i="0" u="none" strike="noStrike" kern="1200" dirty="0">
                <a:solidFill>
                  <a:schemeClr val="bg1">
                    <a:lumMod val="65000"/>
                  </a:schemeClr>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303r0</a:t>
            </a:r>
            <a:r>
              <a:rPr lang="en-US" sz="1400" b="0" i="0" u="none" strike="noStrike" kern="1200" dirty="0">
                <a:solidFill>
                  <a:schemeClr val="bg1">
                    <a:lumMod val="65000"/>
                  </a:schemeClr>
                </a:solidFill>
                <a:effectLst/>
                <a:ea typeface="Times New Roman" panose="02020603050405020304" pitchFamily="18" charset="0"/>
              </a:rPr>
              <a:t> LB271- CR for 35.3.12-part 1 				Abhishek Patil 		[24C]</a:t>
            </a:r>
            <a:endParaRPr lang="en-GB" sz="14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499826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 </a:t>
            </a:r>
          </a:p>
          <a:p>
            <a:pPr lvl="1">
              <a:buFont typeface="Arial" panose="020B0604020202020204" pitchFamily="34" charset="0"/>
              <a:buChar char="•"/>
            </a:pPr>
            <a:r>
              <a:rPr lang="en-US" sz="1200" i="0" u="none" strike="noStrike" kern="1200" dirty="0">
                <a:solidFill>
                  <a:srgbClr val="FFC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346r1</a:t>
            </a:r>
            <a:r>
              <a:rPr lang="en-US" sz="1200" i="0" u="none" strike="noStrike" kern="1200" dirty="0">
                <a:solidFill>
                  <a:srgbClr val="FFC000"/>
                </a:solidFill>
                <a:effectLst/>
                <a:ea typeface="Times New Roman" panose="02020603050405020304" pitchFamily="18" charset="0"/>
              </a:rPr>
              <a:t> LB271 Comment Resolution for CID 15071 					Insik Jung 		[1 ]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347r0</a:t>
            </a:r>
            <a:r>
              <a:rPr lang="en-US" sz="1200" i="0" u="none" strike="noStrike" kern="1200" dirty="0">
                <a:solidFill>
                  <a:srgbClr val="00B050"/>
                </a:solidFill>
                <a:effectLst/>
                <a:ea typeface="Times New Roman" panose="02020603050405020304" pitchFamily="18" charset="0"/>
              </a:rPr>
              <a:t> LB271 Comment Resolution for CID 16635 					Insik Jung 		[1 ]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369r0</a:t>
            </a:r>
            <a:r>
              <a:rPr lang="en-US" sz="1200" i="0" u="none" strike="noStrike" kern="1200" dirty="0">
                <a:solidFill>
                  <a:srgbClr val="00B050"/>
                </a:solidFill>
                <a:effectLst/>
                <a:ea typeface="Times New Roman" panose="02020603050405020304" pitchFamily="18" charset="0"/>
              </a:rPr>
              <a:t> CR for 36.3.16 Transmit Requirements (3 CIDs) 				Mengshi Hu 		[3 ]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396r0</a:t>
            </a:r>
            <a:r>
              <a:rPr lang="en-US" sz="1200" i="0" u="none" strike="noStrike" kern="1200" dirty="0">
                <a:solidFill>
                  <a:srgbClr val="00B050"/>
                </a:solidFill>
                <a:effectLst/>
                <a:ea typeface="Times New Roman" panose="02020603050405020304" pitchFamily="18" charset="0"/>
              </a:rPr>
              <a:t> PHY Comment Resolution for MU-MIMO 					Vamsi Amalladinne 	[4 ]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422r0</a:t>
            </a:r>
            <a:r>
              <a:rPr lang="en-US" sz="1200" i="0" u="none" strike="noStrike" kern="1200" dirty="0">
                <a:solidFill>
                  <a:srgbClr val="00B050"/>
                </a:solidFill>
                <a:effectLst/>
                <a:ea typeface="Times New Roman" panose="02020603050405020304" pitchFamily="18" charset="0"/>
              </a:rPr>
              <a:t> CR for Clause 36.3.11 Mathematical description of signals 			Yan Zhang 		[8 ]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427r0</a:t>
            </a:r>
            <a:r>
              <a:rPr lang="en-US" sz="1200" i="0" u="none" strike="noStrike" kern="1200" dirty="0">
                <a:solidFill>
                  <a:srgbClr val="00B050"/>
                </a:solidFill>
                <a:effectLst/>
                <a:ea typeface="Times New Roman" panose="02020603050405020304" pitchFamily="18" charset="0"/>
              </a:rPr>
              <a:t> CR for clause 36.3.13.3 Coding 							Yan Zhang 		[2 ]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359r0</a:t>
            </a:r>
            <a:r>
              <a:rPr lang="en-US" sz="1200" i="0" u="none" strike="noStrike" kern="1200" dirty="0">
                <a:solidFill>
                  <a:srgbClr val="00B050"/>
                </a:solidFill>
                <a:effectLst/>
                <a:ea typeface="Times New Roman" panose="02020603050405020304" pitchFamily="18" charset="0"/>
              </a:rPr>
              <a:t> LB271 CR on 36.3.12.10 							Jinyoung Chun 	[10]</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446r0</a:t>
            </a:r>
            <a:r>
              <a:rPr lang="en-US" sz="1200" kern="1200" dirty="0">
                <a:solidFill>
                  <a:srgbClr val="00B050"/>
                </a:solidFill>
                <a:ea typeface="Times New Roman" panose="02020603050405020304" pitchFamily="18" charset="0"/>
              </a:rPr>
              <a:t> </a:t>
            </a:r>
            <a:r>
              <a:rPr lang="en-US" sz="1200" i="0" u="none" strike="noStrike" kern="1200" dirty="0">
                <a:solidFill>
                  <a:srgbClr val="00B050"/>
                </a:solidFill>
                <a:effectLst/>
                <a:ea typeface="Times New Roman" panose="02020603050405020304" pitchFamily="18" charset="0"/>
              </a:rPr>
              <a:t>LB271 Comment Resolution on U-SIG Part 3 					</a:t>
            </a:r>
            <a:r>
              <a:rPr lang="en-US" sz="1200" b="0" i="0" u="none" strike="noStrike" kern="1200" dirty="0">
                <a:solidFill>
                  <a:srgbClr val="00B050"/>
                </a:solidFill>
                <a:effectLst/>
                <a:ea typeface="Times New Roman" panose="02020603050405020304" pitchFamily="18" charset="0"/>
              </a:rPr>
              <a:t>Alice Chen 		[8 ]</a:t>
            </a:r>
          </a:p>
          <a:p>
            <a:pPr lvl="1">
              <a:buFont typeface="Arial" panose="020B0604020202020204" pitchFamily="34" charset="0"/>
              <a:buChar char="•"/>
            </a:pPr>
            <a:r>
              <a:rPr lang="en-US" sz="1200" b="0" i="0" u="none" strike="noStrike" kern="1200" dirty="0">
                <a:solidFill>
                  <a:srgbClr val="FFC00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429r1</a:t>
            </a:r>
            <a:r>
              <a:rPr lang="en-US" sz="1200" b="0" i="0" u="none" strike="noStrike" kern="1200" dirty="0">
                <a:solidFill>
                  <a:srgbClr val="FFC000"/>
                </a:solidFill>
                <a:effectLst/>
                <a:ea typeface="MS Gothic" panose="020B0609070205080204" pitchFamily="49" charset="-128"/>
              </a:rPr>
              <a:t> LB271 comment resolution on 36.1.1 EHT PHY Introduction section 	Kanke Wu 		[</a:t>
            </a:r>
            <a:r>
              <a:rPr lang="en-US" sz="1200" b="0" i="0" u="none" strike="noStrike" kern="1200" dirty="0">
                <a:solidFill>
                  <a:srgbClr val="FFC000"/>
                </a:solidFill>
                <a:effectLst/>
                <a:ea typeface="Times New Roman" panose="02020603050405020304" pitchFamily="18" charset="0"/>
              </a:rPr>
              <a:t>33]</a:t>
            </a:r>
          </a:p>
          <a:p>
            <a:pPr lvl="1">
              <a:buFont typeface="Arial" panose="020B0604020202020204" pitchFamily="34" charset="0"/>
              <a:buChar char="•"/>
            </a:pPr>
            <a:r>
              <a:rPr lang="en-US" sz="1200" b="0" i="0" u="none" strike="noStrike" kern="1200" dirty="0">
                <a:solidFill>
                  <a:schemeClr val="bg1">
                    <a:lumMod val="65000"/>
                  </a:schemeClr>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451r1</a:t>
            </a:r>
            <a:r>
              <a:rPr lang="en-US" sz="1200" b="0" i="0" u="none" strike="noStrike" kern="1200" dirty="0">
                <a:solidFill>
                  <a:schemeClr val="bg1">
                    <a:lumMod val="65000"/>
                  </a:schemeClr>
                </a:solidFill>
                <a:effectLst/>
                <a:ea typeface="MS Gothic" panose="020B0609070205080204" pitchFamily="49" charset="-128"/>
              </a:rPr>
              <a:t> LB271 Comment Resolution on 36.1.1 EHT PHY Introduction section-2 	Kanke Wu 		[</a:t>
            </a:r>
            <a:r>
              <a:rPr lang="en-US" sz="1200" b="0" i="0" u="none" strike="noStrike" kern="1200" dirty="0">
                <a:solidFill>
                  <a:schemeClr val="bg1">
                    <a:lumMod val="65000"/>
                  </a:schemeClr>
                </a:solidFill>
                <a:effectLst/>
                <a:ea typeface="Times New Roman" panose="02020603050405020304" pitchFamily="18" charset="0"/>
              </a:rPr>
              <a:t>12]</a:t>
            </a:r>
          </a:p>
          <a:p>
            <a:pPr lvl="1">
              <a:buFont typeface="Arial" panose="020B0604020202020204" pitchFamily="34" charset="0"/>
              <a:buChar char="•"/>
            </a:pPr>
            <a:r>
              <a:rPr lang="en-US" sz="1200" b="0" u="none" strike="noStrike" kern="1200" dirty="0">
                <a:solidFill>
                  <a:schemeClr val="bg1">
                    <a:lumMod val="65000"/>
                  </a:schemeClr>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434r0</a:t>
            </a:r>
            <a:r>
              <a:rPr lang="en-US" sz="1200" b="0" u="none" strike="noStrike" kern="1200" dirty="0">
                <a:solidFill>
                  <a:schemeClr val="bg1">
                    <a:lumMod val="65000"/>
                  </a:schemeClr>
                </a:solidFill>
                <a:effectLst/>
                <a:ea typeface="MS Gothic" panose="020B0609070205080204" pitchFamily="49" charset="-128"/>
              </a:rPr>
              <a:t> </a:t>
            </a:r>
            <a:r>
              <a:rPr lang="en-US" sz="1200" b="0" i="0" u="none" strike="noStrike" kern="1200" dirty="0">
                <a:solidFill>
                  <a:schemeClr val="bg1">
                    <a:lumMod val="65000"/>
                  </a:schemeClr>
                </a:solidFill>
                <a:effectLst/>
                <a:ea typeface="MS Gothic" panose="020B0609070205080204" pitchFamily="49" charset="-128"/>
              </a:rPr>
              <a:t>LB271 - CR for P802.11be D3.0 Section 36.3.12.11 				Oded Redlich 		[</a:t>
            </a:r>
            <a:r>
              <a:rPr lang="en-US" sz="1200" b="0" i="0" u="none" strike="noStrike" kern="1200" dirty="0">
                <a:solidFill>
                  <a:schemeClr val="bg1">
                    <a:lumMod val="65000"/>
                  </a:schemeClr>
                </a:solidFill>
                <a:effectLst/>
                <a:ea typeface="Times New Roman" panose="02020603050405020304" pitchFamily="18" charset="0"/>
              </a:rPr>
              <a:t>5 ]</a:t>
            </a:r>
            <a:endParaRPr lang="en-US" sz="1200" b="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 Alfred Asterjadhi, Qualcomm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7299448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b="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351r0</a:t>
            </a:r>
            <a:r>
              <a:rPr lang="en-US" sz="1200" b="0" i="0" u="none" strike="noStrike" kern="1200" dirty="0">
                <a:solidFill>
                  <a:srgbClr val="00B050"/>
                </a:solidFill>
                <a:effectLst/>
                <a:ea typeface="Times New Roman" panose="02020603050405020304" pitchFamily="18" charset="0"/>
              </a:rPr>
              <a:t> LB271 CR Editorials for Clause 35.3.7.3 				Arik Klein 		[14C]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358r0</a:t>
            </a:r>
            <a:r>
              <a:rPr lang="en-US" sz="1200" i="0" u="none" strike="noStrike" kern="1200" dirty="0">
                <a:solidFill>
                  <a:srgbClr val="00B050"/>
                </a:solidFill>
                <a:effectLst/>
                <a:ea typeface="Times New Roman" panose="02020603050405020304" pitchFamily="18" charset="0"/>
              </a:rPr>
              <a:t> LB271: CR for Basic Multi-Link element - part 1 			Gaurang Naik 		[24C]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372r0</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LB271 CR for TXS TXOP </a:t>
            </a:r>
            <a:r>
              <a:rPr lang="en-US" sz="1200" i="0" u="none" strike="noStrike" kern="1200" dirty="0" err="1">
                <a:solidFill>
                  <a:srgbClr val="00B050"/>
                </a:solidFill>
                <a:effectLst/>
                <a:ea typeface="Times New Roman" panose="02020603050405020304" pitchFamily="18" charset="0"/>
              </a:rPr>
              <a:t>retrun</a:t>
            </a:r>
            <a:r>
              <a:rPr lang="en-US" sz="1200" i="0" u="none" strike="noStrike" kern="1200" dirty="0">
                <a:solidFill>
                  <a:srgbClr val="00B050"/>
                </a:solidFill>
                <a:effectLst/>
                <a:ea typeface="Times New Roman" panose="02020603050405020304" pitchFamily="18" charset="0"/>
              </a:rPr>
              <a:t> (3 CIDs)</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Yunbo Li</a:t>
            </a:r>
            <a:r>
              <a:rPr lang="en-US" sz="1200" kern="1200" dirty="0">
                <a:solidFill>
                  <a:srgbClr val="00B050"/>
                </a:solidFill>
                <a:ea typeface="Times New Roman" panose="02020603050405020304" pitchFamily="18" charset="0"/>
              </a:rPr>
              <a:t> 		[</a:t>
            </a:r>
            <a:r>
              <a:rPr lang="en-US" sz="1200" i="0" u="none" strike="noStrike" kern="1200" dirty="0">
                <a:solidFill>
                  <a:srgbClr val="00B050"/>
                </a:solidFill>
                <a:effectLst/>
                <a:ea typeface="Times New Roman" panose="02020603050405020304" pitchFamily="18" charset="0"/>
              </a:rPr>
              <a:t>3C]</a:t>
            </a:r>
            <a:endParaRPr lang="en-US" sz="1200" dirty="0">
              <a:solidFill>
                <a:srgbClr val="00B050"/>
              </a:solidFill>
            </a:endParaRP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371r0</a:t>
            </a:r>
            <a:r>
              <a:rPr lang="en-US" sz="1200" i="0" u="none" strike="noStrike" kern="1200" dirty="0">
                <a:solidFill>
                  <a:srgbClr val="00B050"/>
                </a:solidFill>
                <a:effectLst/>
                <a:ea typeface="Times New Roman" panose="02020603050405020304" pitchFamily="18" charset="0"/>
              </a:rPr>
              <a:t> LB271 CR for 9.4.2.312.2.3 MLD Cap. and Op. subfield (8 CIDs) 	Yunbo Li</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8C]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377r0</a:t>
            </a:r>
            <a:r>
              <a:rPr lang="en-US" sz="1200" i="0" u="none" strike="noStrike" kern="1200" dirty="0">
                <a:solidFill>
                  <a:srgbClr val="00B050"/>
                </a:solidFill>
                <a:effectLst/>
                <a:ea typeface="Times New Roman" panose="02020603050405020304" pitchFamily="18" charset="0"/>
              </a:rPr>
              <a:t> LB271 CR for some CIDs in 35.3.12.4 					Laurent Cariou 	[12C]</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360r0</a:t>
            </a:r>
            <a:r>
              <a:rPr lang="en-US" sz="1200" i="0" u="none" strike="noStrike" kern="1200" dirty="0">
                <a:solidFill>
                  <a:srgbClr val="00B050"/>
                </a:solidFill>
                <a:effectLst/>
                <a:ea typeface="MS Gothic" panose="020B0609070205080204" pitchFamily="49" charset="-128"/>
              </a:rPr>
              <a:t> LB271 CR for ML Reconfiguration 35.3.6 part 1 			Binita Gupta 		[</a:t>
            </a:r>
            <a:r>
              <a:rPr lang="en-US" sz="1200" i="0" u="none" strike="noStrike" kern="1200" dirty="0">
                <a:solidFill>
                  <a:srgbClr val="00B050"/>
                </a:solidFill>
                <a:effectLst/>
                <a:ea typeface="Times New Roman" panose="02020603050405020304" pitchFamily="18" charset="0"/>
              </a:rPr>
              <a:t>31C] </a:t>
            </a:r>
          </a:p>
          <a:p>
            <a:pPr lvl="1">
              <a:buFont typeface="Arial" panose="020B0604020202020204" pitchFamily="34" charset="0"/>
              <a:buChar char="•"/>
            </a:pPr>
            <a:r>
              <a:rPr lang="en-US" sz="1200" b="0" i="0" u="none" strike="noStrike" kern="1200" dirty="0">
                <a:solidFill>
                  <a:srgbClr val="FFC00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303r0</a:t>
            </a:r>
            <a:r>
              <a:rPr lang="en-US" sz="1200" b="0" i="0" u="none" strike="noStrike" kern="1200" dirty="0">
                <a:solidFill>
                  <a:srgbClr val="FFC000"/>
                </a:solidFill>
                <a:effectLst/>
                <a:ea typeface="Times New Roman" panose="02020603050405020304" pitchFamily="18" charset="0"/>
              </a:rPr>
              <a:t> LB271- CR for 35.3.12-part 1 						Abhishek Patil	[24C]</a:t>
            </a:r>
            <a:endParaRPr lang="en-US" sz="1200" i="0" u="none" strike="noStrike" dirty="0">
              <a:solidFill>
                <a:srgbClr val="FFC00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4519518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303r0</a:t>
            </a:r>
            <a:r>
              <a:rPr lang="en-US" sz="1200" b="0" i="0" u="none" strike="noStrike" kern="1200" dirty="0">
                <a:solidFill>
                  <a:srgbClr val="00B050"/>
                </a:solidFill>
                <a:effectLst/>
                <a:ea typeface="Times New Roman" panose="02020603050405020304" pitchFamily="18" charset="0"/>
              </a:rPr>
              <a:t> LB271- CR for 35.3.12-part 1 					Abhishek Patil	[24C]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296r0</a:t>
            </a:r>
            <a:r>
              <a:rPr lang="en-US" sz="1200" b="0" i="0" u="none" strike="noStrike" kern="1200" dirty="0">
                <a:solidFill>
                  <a:srgbClr val="00B050"/>
                </a:solidFill>
                <a:effectLst/>
                <a:ea typeface="MS Gothic" panose="020B0609070205080204" pitchFamily="49" charset="-128"/>
              </a:rPr>
              <a:t> LB271: CIDs assigned to Abhi - Part 1 				</a:t>
            </a:r>
            <a:r>
              <a:rPr lang="en-US" sz="1200" b="0" i="0" u="none" strike="noStrike" kern="1200" dirty="0">
                <a:solidFill>
                  <a:srgbClr val="00B050"/>
                </a:solidFill>
                <a:effectLst/>
                <a:ea typeface="Times New Roman" panose="02020603050405020304" pitchFamily="18" charset="0"/>
              </a:rPr>
              <a:t>Abhishek Patil	[92C]</a:t>
            </a:r>
          </a:p>
          <a:p>
            <a:pPr lvl="1">
              <a:buFont typeface="Arial" panose="020B0604020202020204" pitchFamily="34" charset="0"/>
              <a:buChar char="•"/>
            </a:pPr>
            <a:r>
              <a:rPr lang="en-US" sz="1200" i="0" u="none" strike="noStrike" kern="1200" dirty="0">
                <a:solidFill>
                  <a:srgbClr val="FF0000"/>
                </a:solidFill>
                <a:effectLst/>
                <a:ea typeface="MS Gothic" panose="020B0609070205080204" pitchFamily="49" charset="-128"/>
                <a:hlinkClick r:id="rId4"/>
              </a:rPr>
              <a:t>361r0</a:t>
            </a:r>
            <a:r>
              <a:rPr lang="en-US" sz="1200" i="0" u="none" strike="noStrike" kern="1200" dirty="0">
                <a:solidFill>
                  <a:srgbClr val="FF0000"/>
                </a:solidFill>
                <a:effectLst/>
                <a:ea typeface="MS Gothic" panose="020B0609070205080204" pitchFamily="49" charset="-128"/>
              </a:rPr>
              <a:t> </a:t>
            </a:r>
            <a:r>
              <a:rPr lang="en-US" sz="1200" i="0" u="none" strike="noStrike" kern="1200" dirty="0">
                <a:solidFill>
                  <a:srgbClr val="000000"/>
                </a:solidFill>
                <a:effectLst/>
                <a:ea typeface="MS Gothic" panose="020B0609070205080204" pitchFamily="49" charset="-128"/>
              </a:rPr>
              <a:t>LB271 CR for Reconfiguration ML element - part 1 		Binita Gupta 		[</a:t>
            </a:r>
            <a:r>
              <a:rPr lang="en-US" sz="1200" i="0" u="none" strike="noStrike" kern="1200" dirty="0">
                <a:solidFill>
                  <a:srgbClr val="000000"/>
                </a:solidFill>
                <a:effectLst/>
                <a:ea typeface="Times New Roman" panose="02020603050405020304" pitchFamily="18" charset="0"/>
              </a:rPr>
              <a:t>12C]</a:t>
            </a:r>
          </a:p>
          <a:p>
            <a:pPr lvl="1">
              <a:buFont typeface="Arial" panose="020B0604020202020204" pitchFamily="34" charset="0"/>
              <a:buChar char="•"/>
            </a:pPr>
            <a:r>
              <a:rPr lang="en-US" sz="1200" i="0" u="none" strike="noStrike" kern="1200" dirty="0">
                <a:solidFill>
                  <a:srgbClr val="FF0000"/>
                </a:solidFill>
                <a:effectLst/>
                <a:ea typeface="MS Gothic" panose="020B0609070205080204" pitchFamily="49" charset="-128"/>
                <a:hlinkClick r:id="rId5"/>
              </a:rPr>
              <a:t>364r0</a:t>
            </a:r>
            <a:r>
              <a:rPr lang="en-US" sz="1200" i="0" u="none" strike="noStrike" kern="1200" dirty="0">
                <a:solidFill>
                  <a:srgbClr val="FF0000"/>
                </a:solidFill>
                <a:effectLst/>
                <a:ea typeface="MS Gothic" panose="020B0609070205080204" pitchFamily="49" charset="-128"/>
              </a:rPr>
              <a:t> </a:t>
            </a:r>
            <a:r>
              <a:rPr lang="en-US" sz="1200" i="0" u="none" strike="noStrike" kern="1200" dirty="0">
                <a:solidFill>
                  <a:srgbClr val="000000"/>
                </a:solidFill>
                <a:effectLst/>
                <a:ea typeface="MS Gothic" panose="020B0609070205080204" pitchFamily="49" charset="-128"/>
              </a:rPr>
              <a:t>LB271 CR for R-TWT - part 1 					Kumail Haider 	[</a:t>
            </a:r>
            <a:r>
              <a:rPr lang="en-US" sz="1200" i="0" u="none" strike="noStrike" kern="1200" dirty="0">
                <a:solidFill>
                  <a:srgbClr val="000000"/>
                </a:solidFill>
                <a:effectLst/>
                <a:ea typeface="Times New Roman" panose="02020603050405020304" pitchFamily="18" charset="0"/>
              </a:rPr>
              <a:t>33C]</a:t>
            </a:r>
          </a:p>
          <a:p>
            <a:pPr lvl="1">
              <a:buFont typeface="Arial" panose="020B0604020202020204" pitchFamily="34" charset="0"/>
              <a:buChar char="•"/>
            </a:pPr>
            <a:r>
              <a:rPr lang="en-US" sz="1200" i="0" u="none" strike="noStrike" kern="1200" dirty="0">
                <a:solidFill>
                  <a:srgbClr val="FF0000"/>
                </a:solidFill>
                <a:effectLst/>
                <a:ea typeface="Times New Roman" panose="02020603050405020304" pitchFamily="18" charset="0"/>
                <a:hlinkClick r:id="rId6"/>
              </a:rPr>
              <a:t>376r0</a:t>
            </a:r>
            <a:r>
              <a:rPr lang="en-US" sz="1200" i="0" u="none" strike="noStrike" kern="1200" dirty="0">
                <a:solidFill>
                  <a:srgbClr val="FF0000"/>
                </a:solidFill>
                <a:effectLst/>
                <a:ea typeface="Times New Roman" panose="02020603050405020304" pitchFamily="18" charset="0"/>
              </a:rPr>
              <a:t> </a:t>
            </a:r>
            <a:r>
              <a:rPr lang="en-US" sz="1200" i="0" u="none" strike="noStrike" kern="1200" dirty="0" err="1">
                <a:solidFill>
                  <a:srgbClr val="000000"/>
                </a:solidFill>
                <a:effectLst/>
                <a:ea typeface="Times New Roman" panose="02020603050405020304" pitchFamily="18" charset="0"/>
              </a:rPr>
              <a:t>cr</a:t>
            </a:r>
            <a:r>
              <a:rPr lang="en-US" sz="1200" i="0" u="none" strike="noStrike" kern="1200" dirty="0">
                <a:solidFill>
                  <a:srgbClr val="000000"/>
                </a:solidFill>
                <a:effectLst/>
                <a:ea typeface="Times New Roman" panose="02020603050405020304" pitchFamily="18" charset="0"/>
              </a:rPr>
              <a:t>-for-UL-MU-Operation (6 CIDs)</a:t>
            </a:r>
            <a:r>
              <a:rPr lang="en-US" sz="1200" dirty="0"/>
              <a:t> 				</a:t>
            </a:r>
            <a:r>
              <a:rPr lang="en-US" sz="1200" i="0" u="none" strike="noStrike" kern="1200" dirty="0">
                <a:solidFill>
                  <a:srgbClr val="000000"/>
                </a:solidFill>
                <a:effectLst/>
                <a:ea typeface="Times New Roman" panose="02020603050405020304" pitchFamily="18" charset="0"/>
              </a:rPr>
              <a:t>Jason Y. Guo</a:t>
            </a:r>
            <a:r>
              <a:rPr lang="en-US" sz="1200" kern="1200" dirty="0">
                <a:solidFill>
                  <a:srgbClr val="000000"/>
                </a:solidFill>
                <a:ea typeface="Times New Roman" panose="02020603050405020304" pitchFamily="18" charset="0"/>
              </a:rPr>
              <a:t>		[</a:t>
            </a:r>
            <a:r>
              <a:rPr lang="en-US" sz="1200" i="0" u="none" strike="noStrike" kern="1200" dirty="0">
                <a:solidFill>
                  <a:srgbClr val="000000"/>
                </a:solidFill>
                <a:effectLst/>
                <a:ea typeface="Times New Roman" panose="02020603050405020304" pitchFamily="18" charset="0"/>
              </a:rPr>
              <a:t>6C]</a:t>
            </a:r>
          </a:p>
          <a:p>
            <a:pPr lvl="1">
              <a:buFont typeface="Arial" panose="020B0604020202020204" pitchFamily="34" charset="0"/>
              <a:buChar char="•"/>
            </a:pPr>
            <a:r>
              <a:rPr lang="en-US" sz="1200" i="0" u="none" strike="noStrike" kern="1200" dirty="0">
                <a:solidFill>
                  <a:srgbClr val="FF0000"/>
                </a:solidFill>
                <a:effectLst/>
                <a:ea typeface="Times New Roman" panose="02020603050405020304" pitchFamily="18" charset="0"/>
                <a:hlinkClick r:id="rId7"/>
              </a:rPr>
              <a:t>368r0</a:t>
            </a:r>
            <a:r>
              <a:rPr lang="en-US" sz="1200" i="0" u="none" strike="noStrike" kern="1200" dirty="0">
                <a:solidFill>
                  <a:srgbClr val="FF0000"/>
                </a:solidFill>
                <a:effectLst/>
                <a:ea typeface="Times New Roman" panose="02020603050405020304" pitchFamily="18" charset="0"/>
              </a:rPr>
              <a:t> </a:t>
            </a:r>
            <a:r>
              <a:rPr lang="en-US" sz="1200" i="0" u="none" strike="noStrike" kern="1200" dirty="0">
                <a:solidFill>
                  <a:srgbClr val="000000"/>
                </a:solidFill>
                <a:effectLst/>
                <a:ea typeface="Times New Roman" panose="02020603050405020304" pitchFamily="18" charset="0"/>
              </a:rPr>
              <a:t>LB271: CR for 35.3.4.3 						Gaurang Naik</a:t>
            </a:r>
            <a:r>
              <a:rPr lang="en-US" sz="1200" dirty="0"/>
              <a:t>		[</a:t>
            </a:r>
            <a:r>
              <a:rPr lang="en-US" sz="1200" i="0" u="none" strike="noStrike" kern="1200" dirty="0">
                <a:solidFill>
                  <a:srgbClr val="000000"/>
                </a:solidFill>
                <a:effectLst/>
                <a:ea typeface="Times New Roman" panose="02020603050405020304" pitchFamily="18" charset="0"/>
              </a:rPr>
              <a:t>4C]</a:t>
            </a:r>
            <a:endParaRPr lang="en-US" sz="1200" dirty="0"/>
          </a:p>
          <a:p>
            <a:pPr lvl="1">
              <a:buFont typeface="Arial" panose="020B0604020202020204" pitchFamily="34" charset="0"/>
              <a:buChar char="•"/>
            </a:pPr>
            <a:r>
              <a:rPr lang="en-GB" sz="1100" dirty="0"/>
              <a:t>…</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9269450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429r1</a:t>
            </a:r>
            <a:r>
              <a:rPr lang="en-US" sz="1200" b="0" i="0" u="none" strike="noStrike" kern="1200" dirty="0">
                <a:solidFill>
                  <a:srgbClr val="00B050"/>
                </a:solidFill>
                <a:effectLst/>
                <a:ea typeface="MS Gothic" panose="020B0609070205080204" pitchFamily="49" charset="-128"/>
              </a:rPr>
              <a:t> LB271 comment resolution on 36.1.1 EHT PHY Introduction section 	Kanke Wu 		[</a:t>
            </a:r>
            <a:r>
              <a:rPr lang="en-US" sz="1200" b="0" i="0" u="none" strike="noStrike" kern="1200" dirty="0">
                <a:solidFill>
                  <a:srgbClr val="00B050"/>
                </a:solidFill>
                <a:effectLst/>
                <a:ea typeface="Times New Roman" panose="02020603050405020304" pitchFamily="18" charset="0"/>
              </a:rPr>
              <a:t>33]</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346r1</a:t>
            </a:r>
            <a:r>
              <a:rPr lang="en-US" sz="1200" i="0" u="none" strike="noStrike" kern="1200" dirty="0">
                <a:solidFill>
                  <a:srgbClr val="00B050"/>
                </a:solidFill>
                <a:effectLst/>
                <a:ea typeface="Times New Roman" panose="02020603050405020304" pitchFamily="18" charset="0"/>
              </a:rPr>
              <a:t> LB271 Comment Resolution for CID 15071 					Insik Jung 		[1 ]</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451r1</a:t>
            </a:r>
            <a:r>
              <a:rPr lang="en-US" sz="1200" b="0" i="0" u="none" strike="noStrike" kern="1200" dirty="0">
                <a:solidFill>
                  <a:srgbClr val="00B050"/>
                </a:solidFill>
                <a:effectLst/>
                <a:ea typeface="MS Gothic" panose="020B0609070205080204" pitchFamily="49" charset="-128"/>
              </a:rPr>
              <a:t> LB271 Comment Resolution on 36.1.1 EHT PHY Introduction section-2 	Kanke Wu 		[</a:t>
            </a:r>
            <a:r>
              <a:rPr lang="en-US" sz="1200" b="0" i="0" u="none" strike="noStrike" kern="1200" dirty="0">
                <a:solidFill>
                  <a:srgbClr val="00B050"/>
                </a:solidFill>
                <a:effectLst/>
                <a:ea typeface="Times New Roman" panose="02020603050405020304" pitchFamily="18" charset="0"/>
              </a:rPr>
              <a:t>12]</a:t>
            </a:r>
          </a:p>
          <a:p>
            <a:pPr lvl="1">
              <a:buFont typeface="Arial" panose="020B0604020202020204" pitchFamily="34" charset="0"/>
              <a:buChar char="•"/>
            </a:pPr>
            <a:r>
              <a:rPr lang="en-US" sz="1200" b="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434r0</a:t>
            </a:r>
            <a:r>
              <a:rPr lang="en-US" sz="1200" b="0" u="none" strike="noStrike" kern="1200" dirty="0">
                <a:solidFill>
                  <a:srgbClr val="00B050"/>
                </a:solidFill>
                <a:effectLst/>
                <a:ea typeface="MS Gothic" panose="020B0609070205080204" pitchFamily="49" charset="-128"/>
              </a:rPr>
              <a:t> </a:t>
            </a:r>
            <a:r>
              <a:rPr lang="en-US" sz="1200" b="0" i="0" u="none" strike="noStrike" kern="1200" dirty="0">
                <a:solidFill>
                  <a:srgbClr val="00B050"/>
                </a:solidFill>
                <a:effectLst/>
                <a:ea typeface="MS Gothic" panose="020B0609070205080204" pitchFamily="49" charset="-128"/>
              </a:rPr>
              <a:t>LB271 - CR for P802.11be D3.0 Section 36.3.12.11 				Oded Redlich 		[</a:t>
            </a:r>
            <a:r>
              <a:rPr lang="en-US" sz="1200" b="0" i="0" u="none" strike="noStrike" kern="1200" dirty="0">
                <a:solidFill>
                  <a:srgbClr val="00B050"/>
                </a:solidFill>
                <a:effectLst/>
                <a:ea typeface="Times New Roman" panose="02020603050405020304" pitchFamily="18" charset="0"/>
              </a:rPr>
              <a:t>5]</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472r0</a:t>
            </a:r>
            <a:r>
              <a:rPr lang="en-US" sz="1200" i="0" u="none" strike="noStrike" kern="1200" dirty="0">
                <a:solidFill>
                  <a:srgbClr val="00B050"/>
                </a:solidFill>
                <a:effectLst/>
                <a:ea typeface="MS Gothic" panose="020B0609070205080204" pitchFamily="49" charset="-128"/>
              </a:rPr>
              <a:t> LB271 CR for 36.3.13 Data Field 						Mengshi Hu 		[</a:t>
            </a:r>
            <a:r>
              <a:rPr lang="en-US" sz="1200" i="0" u="none" strike="noStrike" kern="1200" dirty="0">
                <a:solidFill>
                  <a:srgbClr val="00B050"/>
                </a:solidFill>
                <a:effectLst/>
                <a:ea typeface="Times New Roman" panose="02020603050405020304" pitchFamily="18" charset="0"/>
              </a:rPr>
              <a:t>5]</a:t>
            </a:r>
            <a:endParaRPr lang="en-GB" sz="1200" dirty="0">
              <a:solidFill>
                <a:srgbClr val="00B050"/>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6635326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kern="1200" dirty="0">
                <a:hlinkClick r:id="rId2"/>
              </a:rPr>
              <a:t>299r1</a:t>
            </a:r>
            <a:r>
              <a:rPr lang="en-US" sz="1200" kern="1200" dirty="0"/>
              <a:t> CR for OM 								Po-Kai Huang		[SP 5C]</a:t>
            </a:r>
          </a:p>
          <a:p>
            <a:pPr lvl="1">
              <a:buFont typeface="Arial" panose="020B0604020202020204" pitchFamily="34" charset="0"/>
              <a:buChar char="•"/>
            </a:pPr>
            <a:r>
              <a:rPr lang="en-US" sz="1200" kern="1200" dirty="0">
                <a:hlinkClick r:id="rId3"/>
              </a:rPr>
              <a:t>289r3</a:t>
            </a:r>
            <a:r>
              <a:rPr lang="en-US" sz="1200" kern="1200" dirty="0"/>
              <a:t> CR for editorial CIDs 							Po-Kai Huang		[SP 3C]</a:t>
            </a:r>
          </a:p>
          <a:p>
            <a:pPr lvl="1">
              <a:buFont typeface="Arial" panose="020B0604020202020204" pitchFamily="34" charset="0"/>
              <a:buChar char="•"/>
            </a:pPr>
            <a:r>
              <a:rPr lang="en-US" sz="1200" kern="1200" dirty="0">
                <a:hlinkClick r:id="rId4"/>
              </a:rPr>
              <a:t>337r3</a:t>
            </a:r>
            <a:r>
              <a:rPr lang="en-US" sz="1200" kern="1200" dirty="0"/>
              <a:t> LB271 CR CL9 EMLSR							Minyoung Park	[SP 3C]</a:t>
            </a:r>
            <a:endParaRPr lang="en-US" sz="1200" kern="1200" dirty="0">
              <a:hlinkClick r:id="rId5">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200" kern="1200" dirty="0">
                <a:hlinkClick r:id="rId6"/>
              </a:rPr>
              <a:t>301r5</a:t>
            </a:r>
            <a:r>
              <a:rPr lang="en-US" sz="1200" kern="1200" dirty="0"/>
              <a:t> LB271-CR for 35.3.8-part 1						Abhishek Patil	[SP 3C]</a:t>
            </a:r>
          </a:p>
          <a:p>
            <a:pPr lvl="1">
              <a:buFont typeface="Arial" panose="020B0604020202020204" pitchFamily="34" charset="0"/>
              <a:buChar char="•"/>
            </a:pPr>
            <a:r>
              <a:rPr lang="en-US" sz="1200" i="0" u="none" strike="noStrike" kern="1200" dirty="0">
                <a:solidFill>
                  <a:srgbClr val="FF0000"/>
                </a:solidFill>
                <a:effectLst/>
                <a:ea typeface="MS Gothic" panose="020B0609070205080204" pitchFamily="49" charset="-128"/>
                <a:hlinkClick r:id="rId7"/>
              </a:rPr>
              <a:t>361r0</a:t>
            </a:r>
            <a:r>
              <a:rPr lang="en-US" sz="1200" i="0" u="none" strike="noStrike" kern="1200" dirty="0">
                <a:solidFill>
                  <a:srgbClr val="FF0000"/>
                </a:solidFill>
                <a:effectLst/>
                <a:ea typeface="MS Gothic" panose="020B0609070205080204" pitchFamily="49" charset="-128"/>
              </a:rPr>
              <a:t> </a:t>
            </a:r>
            <a:r>
              <a:rPr lang="en-US" sz="1200" i="0" u="none" strike="noStrike" kern="1200" dirty="0">
                <a:solidFill>
                  <a:srgbClr val="000000"/>
                </a:solidFill>
                <a:effectLst/>
                <a:ea typeface="MS Gothic" panose="020B0609070205080204" pitchFamily="49" charset="-128"/>
              </a:rPr>
              <a:t>LB271 CR for Reconfiguration ML element - part 1 			Binita Gupta 		[</a:t>
            </a:r>
            <a:r>
              <a:rPr lang="en-US" sz="1200" i="0" u="none" strike="noStrike" kern="1200" dirty="0">
                <a:solidFill>
                  <a:srgbClr val="000000"/>
                </a:solidFill>
                <a:effectLst/>
                <a:ea typeface="Times New Roman" panose="02020603050405020304" pitchFamily="18" charset="0"/>
              </a:rPr>
              <a:t>12C]</a:t>
            </a:r>
          </a:p>
          <a:p>
            <a:pPr lvl="1">
              <a:buFont typeface="Arial" panose="020B0604020202020204" pitchFamily="34" charset="0"/>
              <a:buChar char="•"/>
            </a:pPr>
            <a:r>
              <a:rPr lang="en-US" sz="1200" i="0" u="none" strike="noStrike" kern="1200" dirty="0">
                <a:solidFill>
                  <a:srgbClr val="FF0000"/>
                </a:solidFill>
                <a:effectLst/>
                <a:ea typeface="MS Gothic" panose="020B0609070205080204" pitchFamily="49" charset="-128"/>
                <a:hlinkClick r:id="rId8"/>
              </a:rPr>
              <a:t>362r0</a:t>
            </a:r>
            <a:r>
              <a:rPr lang="en-US" sz="1200" i="0" u="none" strike="noStrike" kern="1200" dirty="0">
                <a:solidFill>
                  <a:srgbClr val="FF0000"/>
                </a:solidFill>
                <a:effectLst/>
                <a:ea typeface="MS Gothic" panose="020B0609070205080204" pitchFamily="49" charset="-128"/>
              </a:rPr>
              <a:t> </a:t>
            </a:r>
            <a:r>
              <a:rPr lang="en-US" sz="1200" i="0" u="none" strike="noStrike" kern="1200" dirty="0">
                <a:solidFill>
                  <a:srgbClr val="000000"/>
                </a:solidFill>
                <a:effectLst/>
                <a:ea typeface="MS Gothic" panose="020B0609070205080204" pitchFamily="49" charset="-128"/>
              </a:rPr>
              <a:t>CR for LB271 CIDs - Part1 						</a:t>
            </a:r>
            <a:r>
              <a:rPr lang="en-US" sz="1200" i="0" u="none" strike="noStrike" kern="1200" dirty="0">
                <a:solidFill>
                  <a:srgbClr val="000000"/>
                </a:solidFill>
                <a:effectLst/>
                <a:ea typeface="Times New Roman" panose="02020603050405020304" pitchFamily="18" charset="0"/>
              </a:rPr>
              <a:t>Rubayet Shafin	[7C]</a:t>
            </a:r>
            <a:endParaRPr lang="en-US" sz="1200" i="0" u="none" strike="noStrike" dirty="0">
              <a:effectLst/>
            </a:endParaRPr>
          </a:p>
          <a:p>
            <a:pPr lvl="1">
              <a:buFont typeface="Arial" panose="020B0604020202020204" pitchFamily="34" charset="0"/>
              <a:buChar char="•"/>
            </a:pPr>
            <a:r>
              <a:rPr lang="en-US" sz="1200" i="0" u="none" strike="noStrike" kern="1200" dirty="0">
                <a:solidFill>
                  <a:srgbClr val="FF0000"/>
                </a:solidFill>
                <a:effectLst/>
                <a:ea typeface="MS Gothic" panose="020B0609070205080204" pitchFamily="49" charset="-128"/>
                <a:hlinkClick r:id="rId9"/>
              </a:rPr>
              <a:t>364r0</a:t>
            </a:r>
            <a:r>
              <a:rPr lang="en-US" sz="1200" i="0" u="none" strike="noStrike" kern="1200" dirty="0">
                <a:solidFill>
                  <a:srgbClr val="FF0000"/>
                </a:solidFill>
                <a:effectLst/>
                <a:ea typeface="MS Gothic" panose="020B0609070205080204" pitchFamily="49" charset="-128"/>
              </a:rPr>
              <a:t> </a:t>
            </a:r>
            <a:r>
              <a:rPr lang="en-US" sz="1200" i="0" u="none" strike="noStrike" kern="1200" dirty="0">
                <a:solidFill>
                  <a:srgbClr val="000000"/>
                </a:solidFill>
                <a:effectLst/>
                <a:ea typeface="MS Gothic" panose="020B0609070205080204" pitchFamily="49" charset="-128"/>
              </a:rPr>
              <a:t>LB271 CR for R-TWT - part 1 						Kumail Haider 	[</a:t>
            </a:r>
            <a:r>
              <a:rPr lang="en-US" sz="1200" i="0" u="none" strike="noStrike" kern="1200" dirty="0">
                <a:solidFill>
                  <a:srgbClr val="000000"/>
                </a:solidFill>
                <a:effectLst/>
                <a:ea typeface="Times New Roman" panose="02020603050405020304" pitchFamily="18" charset="0"/>
              </a:rPr>
              <a:t>33C]</a:t>
            </a:r>
          </a:p>
          <a:p>
            <a:pPr lvl="1">
              <a:buFont typeface="Arial" panose="020B0604020202020204" pitchFamily="34" charset="0"/>
              <a:buChar char="•"/>
            </a:pPr>
            <a:r>
              <a:rPr lang="en-US" sz="1200" i="0" u="none" strike="noStrike" kern="1200" dirty="0">
                <a:solidFill>
                  <a:srgbClr val="FF0000"/>
                </a:solidFill>
                <a:effectLst/>
                <a:ea typeface="Times New Roman" panose="02020603050405020304" pitchFamily="18" charset="0"/>
                <a:hlinkClick r:id="rId10"/>
              </a:rPr>
              <a:t>376r0</a:t>
            </a:r>
            <a:r>
              <a:rPr lang="en-US" sz="1200" i="0" u="none" strike="noStrike" kern="1200" dirty="0">
                <a:solidFill>
                  <a:srgbClr val="FF0000"/>
                </a:solidFill>
                <a:effectLst/>
                <a:ea typeface="Times New Roman" panose="02020603050405020304" pitchFamily="18" charset="0"/>
              </a:rPr>
              <a:t> </a:t>
            </a:r>
            <a:r>
              <a:rPr lang="en-US" sz="1200" i="0" u="none" strike="noStrike" kern="1200" dirty="0" err="1">
                <a:solidFill>
                  <a:srgbClr val="000000"/>
                </a:solidFill>
                <a:effectLst/>
                <a:ea typeface="Times New Roman" panose="02020603050405020304" pitchFamily="18" charset="0"/>
              </a:rPr>
              <a:t>cr</a:t>
            </a:r>
            <a:r>
              <a:rPr lang="en-US" sz="1200" i="0" u="none" strike="noStrike" kern="1200" dirty="0">
                <a:solidFill>
                  <a:srgbClr val="000000"/>
                </a:solidFill>
                <a:effectLst/>
                <a:ea typeface="Times New Roman" panose="02020603050405020304" pitchFamily="18" charset="0"/>
              </a:rPr>
              <a:t>-for-UL-MU-Operation (6 CIDs)</a:t>
            </a:r>
            <a:r>
              <a:rPr lang="en-US" sz="1200" dirty="0"/>
              <a:t> 					</a:t>
            </a:r>
            <a:r>
              <a:rPr lang="en-US" sz="1200" i="0" u="none" strike="noStrike" kern="1200" dirty="0">
                <a:solidFill>
                  <a:srgbClr val="000000"/>
                </a:solidFill>
                <a:effectLst/>
                <a:ea typeface="Times New Roman" panose="02020603050405020304" pitchFamily="18" charset="0"/>
              </a:rPr>
              <a:t>Jason Y. Guo</a:t>
            </a:r>
            <a:r>
              <a:rPr lang="en-US" sz="1200" kern="1200" dirty="0">
                <a:solidFill>
                  <a:srgbClr val="000000"/>
                </a:solidFill>
                <a:ea typeface="Times New Roman" panose="02020603050405020304" pitchFamily="18" charset="0"/>
              </a:rPr>
              <a:t>		[</a:t>
            </a:r>
            <a:r>
              <a:rPr lang="en-US" sz="1200" i="0" u="none" strike="noStrike" kern="1200" dirty="0">
                <a:solidFill>
                  <a:srgbClr val="000000"/>
                </a:solidFill>
                <a:effectLst/>
                <a:ea typeface="Times New Roman" panose="02020603050405020304" pitchFamily="18" charset="0"/>
              </a:rPr>
              <a:t>6C]</a:t>
            </a:r>
          </a:p>
          <a:p>
            <a:pPr lvl="1">
              <a:buFont typeface="Arial" panose="020B0604020202020204" pitchFamily="34" charset="0"/>
              <a:buChar char="•"/>
            </a:pPr>
            <a:r>
              <a:rPr lang="en-US" sz="1200" i="0" u="none" strike="noStrike" kern="1200" dirty="0">
                <a:solidFill>
                  <a:srgbClr val="FF0000"/>
                </a:solidFill>
                <a:effectLst/>
                <a:ea typeface="Times New Roman" panose="02020603050405020304" pitchFamily="18" charset="0"/>
                <a:hlinkClick r:id="rId11"/>
              </a:rPr>
              <a:t>368r0</a:t>
            </a:r>
            <a:r>
              <a:rPr lang="en-US" sz="1200" i="0" u="none" strike="noStrike" kern="1200" dirty="0">
                <a:solidFill>
                  <a:srgbClr val="FF0000"/>
                </a:solidFill>
                <a:effectLst/>
                <a:ea typeface="Times New Roman" panose="02020603050405020304" pitchFamily="18" charset="0"/>
              </a:rPr>
              <a:t> </a:t>
            </a:r>
            <a:r>
              <a:rPr lang="en-US" sz="1200" i="0" u="none" strike="noStrike" kern="1200" dirty="0">
                <a:solidFill>
                  <a:srgbClr val="000000"/>
                </a:solidFill>
                <a:effectLst/>
                <a:ea typeface="Times New Roman" panose="02020603050405020304" pitchFamily="18" charset="0"/>
              </a:rPr>
              <a:t>LB271: CR for 35.3.4.3 							Gaurang Naik</a:t>
            </a:r>
            <a:r>
              <a:rPr lang="en-US" sz="1200" dirty="0"/>
              <a:t>		[</a:t>
            </a:r>
            <a:r>
              <a:rPr lang="en-US" sz="1200" i="0" u="none" strike="noStrike" kern="1200" dirty="0">
                <a:solidFill>
                  <a:srgbClr val="000000"/>
                </a:solidFill>
                <a:effectLst/>
                <a:ea typeface="Times New Roman" panose="02020603050405020304" pitchFamily="18" charset="0"/>
              </a:rPr>
              <a:t>4C]</a:t>
            </a:r>
          </a:p>
          <a:p>
            <a:pPr lvl="1">
              <a:buFont typeface="Arial" panose="020B0604020202020204" pitchFamily="34" charset="0"/>
              <a:buChar char="•"/>
            </a:pPr>
            <a:r>
              <a:rPr lang="en-US" sz="1200" i="0" u="none" strike="noStrike" kern="1200" dirty="0">
                <a:solidFill>
                  <a:srgbClr val="FF0000"/>
                </a:solidFill>
                <a:effectLst/>
                <a:ea typeface="Times New Roman" panose="02020603050405020304" pitchFamily="18" charset="0"/>
                <a:hlinkClick r:id="rId12"/>
              </a:rPr>
              <a:t>384r1</a:t>
            </a:r>
            <a:r>
              <a:rPr lang="en-US" sz="1200" i="0" u="none" strike="noStrike" kern="1200" dirty="0">
                <a:solidFill>
                  <a:srgbClr val="FF0000"/>
                </a:solidFill>
                <a:effectLst/>
                <a:ea typeface="Times New Roman" panose="02020603050405020304" pitchFamily="18" charset="0"/>
              </a:rPr>
              <a:t> </a:t>
            </a:r>
            <a:r>
              <a:rPr lang="en-US" sz="1200" i="0" u="none" strike="noStrike" kern="1200" dirty="0">
                <a:solidFill>
                  <a:srgbClr val="000000"/>
                </a:solidFill>
                <a:effectLst/>
                <a:ea typeface="Times New Roman" panose="02020603050405020304" pitchFamily="18" charset="0"/>
              </a:rPr>
              <a:t>LB271 CR for TWT Info Frame 						Ming Gan 		[4 ]</a:t>
            </a:r>
          </a:p>
          <a:p>
            <a:pPr lvl="1">
              <a:buFont typeface="Arial" panose="020B0604020202020204" pitchFamily="34" charset="0"/>
              <a:buChar char="•"/>
            </a:pPr>
            <a:r>
              <a:rPr lang="en-US" sz="1200" i="0" u="none" strike="noStrike" kern="1200" dirty="0">
                <a:solidFill>
                  <a:srgbClr val="FF0000"/>
                </a:solidFill>
                <a:effectLst/>
                <a:ea typeface="Times New Roman" panose="02020603050405020304" pitchFamily="18" charset="0"/>
                <a:hlinkClick r:id="rId13"/>
              </a:rPr>
              <a:t>385r0</a:t>
            </a:r>
            <a:r>
              <a:rPr lang="en-US" sz="1200" i="0" u="none" strike="noStrike" kern="1200" dirty="0">
                <a:solidFill>
                  <a:srgbClr val="FF0000"/>
                </a:solidFill>
                <a:effectLst/>
                <a:ea typeface="Times New Roman" panose="02020603050405020304" pitchFamily="18" charset="0"/>
              </a:rPr>
              <a:t> </a:t>
            </a:r>
            <a:r>
              <a:rPr lang="en-US" sz="1200" i="0" u="none" strike="noStrike" kern="1200" dirty="0">
                <a:solidFill>
                  <a:srgbClr val="000000"/>
                </a:solidFill>
                <a:effectLst/>
                <a:ea typeface="Times New Roman" panose="02020603050405020304" pitchFamily="18" charset="0"/>
              </a:rPr>
              <a:t>LB271 CR for Subclause 3.2 and 10.8 					Ming Gan 		[8 ]</a:t>
            </a:r>
          </a:p>
          <a:p>
            <a:pPr lvl="1">
              <a:buFont typeface="Arial" panose="020B0604020202020204" pitchFamily="34" charset="0"/>
              <a:buChar char="•"/>
            </a:pPr>
            <a:r>
              <a:rPr lang="en-US" sz="1200" i="0" u="none" strike="noStrike" kern="1200" dirty="0">
                <a:solidFill>
                  <a:srgbClr val="FF0000"/>
                </a:solidFill>
                <a:effectLst/>
                <a:ea typeface="Times New Roman" panose="02020603050405020304" pitchFamily="18" charset="0"/>
                <a:hlinkClick r:id="rId14"/>
              </a:rPr>
              <a:t>386r0</a:t>
            </a:r>
            <a:r>
              <a:rPr lang="en-US" sz="1200" i="0" u="none" strike="noStrike" kern="1200" dirty="0">
                <a:solidFill>
                  <a:srgbClr val="FF0000"/>
                </a:solidFill>
                <a:effectLst/>
                <a:ea typeface="Times New Roman" panose="02020603050405020304" pitchFamily="18" charset="0"/>
              </a:rPr>
              <a:t> </a:t>
            </a:r>
            <a:r>
              <a:rPr lang="en-US" sz="1200" i="0" u="none" strike="noStrike" kern="1200" dirty="0">
                <a:solidFill>
                  <a:srgbClr val="000000"/>
                </a:solidFill>
                <a:effectLst/>
                <a:ea typeface="Times New Roman" panose="02020603050405020304" pitchFamily="18" charset="0"/>
              </a:rPr>
              <a:t>LB271 CR for CIDs with tag E 						Ming Gan 		[40]</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65460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marL="800100" lvl="1" indent="-342900">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2"/>
              </a:rPr>
              <a:t>340r0</a:t>
            </a:r>
            <a:r>
              <a:rPr lang="en-US" sz="1400" i="0" u="none" strike="noStrike" kern="1200" dirty="0">
                <a:solidFill>
                  <a:srgbClr val="000000"/>
                </a:solidFill>
                <a:effectLst/>
                <a:ea typeface="Times New Roman" panose="02020603050405020304" pitchFamily="18" charset="0"/>
              </a:rPr>
              <a:t> LB271 CR Clause 35 EMLSR					Minyoung Park 	[55C]</a:t>
            </a:r>
            <a:endParaRPr lang="en-US" sz="1400" i="0" u="none" strike="noStrike" dirty="0">
              <a:effectLst/>
            </a:endParaRPr>
          </a:p>
          <a:p>
            <a:pPr marL="800100" lvl="1" indent="-342900">
              <a:buFont typeface="Arial" panose="020B0604020202020204" pitchFamily="34" charset="0"/>
              <a:buChar char="•"/>
            </a:pPr>
            <a:r>
              <a:rPr lang="en-GB" sz="1400" dirty="0"/>
              <a:t>…</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a:buFont typeface="Arial" panose="020B0604020202020204" pitchFamily="34" charset="0"/>
              <a:buChar char="•"/>
            </a:pPr>
            <a:r>
              <a:rPr lang="en-US" sz="1600" dirty="0"/>
              <a:t>TGbe Editor’s Report:</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 (first hour):</a:t>
            </a:r>
          </a:p>
          <a:p>
            <a:pPr>
              <a:buFont typeface="Arial" panose="020B0604020202020204" pitchFamily="34" charset="0"/>
              <a:buChar char="•"/>
            </a:pPr>
            <a:r>
              <a:rPr lang="en-US" sz="1600" dirty="0"/>
              <a:t>Motions:</a:t>
            </a:r>
          </a:p>
          <a:p>
            <a:pPr lvl="0">
              <a:buFont typeface="Arial" panose="020B0604020202020204" pitchFamily="34" charset="0"/>
              <a:buChar char="•"/>
            </a:pPr>
            <a:r>
              <a:rPr lang="en-US" sz="1600" dirty="0"/>
              <a:t>Goals for May 2023, Teleconference/Ad-hoc Plan, Timeline</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May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a:xfrm>
            <a:off x="838200" y="1655340"/>
            <a:ext cx="8153400" cy="4820073"/>
          </a:xfrm>
        </p:spPr>
        <p:txBody>
          <a:bodyPr/>
          <a:lstStyle/>
          <a:p>
            <a:pPr>
              <a:spcBef>
                <a:spcPts val="0"/>
              </a:spcBef>
              <a:spcAft>
                <a:spcPts val="1200"/>
              </a:spcAft>
              <a:buFont typeface="Times New Roman" panose="02020603050405020304" pitchFamily="18" charset="0"/>
              <a:buChar char="-"/>
            </a:pPr>
            <a:r>
              <a:rPr lang="en-GB" sz="1400" b="1" u="sng" dirty="0">
                <a:solidFill>
                  <a:srgbClr val="FF0000"/>
                </a:solidFill>
                <a:effectLst/>
                <a:highlight>
                  <a:srgbClr val="00FFFF"/>
                </a:highlight>
                <a:latin typeface="Times New Roman" panose="02020603050405020304" pitchFamily="18" charset="0"/>
                <a:ea typeface="Times New Roman" panose="02020603050405020304" pitchFamily="18" charset="0"/>
              </a:rPr>
              <a:t>Mar 20-24			(Mon-Fri)	 		- No Conf Calls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Mar</a:t>
            </a:r>
            <a:r>
              <a:rPr lang="en-US" sz="1400" b="1" dirty="0">
                <a:solidFill>
                  <a:schemeClr val="tx1"/>
                </a:solidFill>
                <a:effectLst/>
                <a:latin typeface="Times New Roman" panose="02020603050405020304" pitchFamily="18" charset="0"/>
                <a:ea typeface="Times New Roman" panose="02020603050405020304" pitchFamily="18" charset="0"/>
              </a:rPr>
              <a:t> 27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Mar</a:t>
            </a:r>
            <a:r>
              <a:rPr lang="en-US" sz="1400" b="1" dirty="0">
                <a:solidFill>
                  <a:schemeClr val="tx1"/>
                </a:solidFill>
                <a:effectLst/>
                <a:latin typeface="Times New Roman" panose="02020603050405020304" pitchFamily="18" charset="0"/>
                <a:ea typeface="Times New Roman" panose="02020603050405020304" pitchFamily="18" charset="0"/>
              </a:rPr>
              <a:t> 29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05				(Wednesday)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06 			(Thursday) 		– MAC			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10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12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19				(Wednesday) 		– Joint* 			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Apr 20 			(Thursday) 		– MAC 			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Apr 24				(Monday)			– </a:t>
            </a:r>
            <a:r>
              <a:rPr lang="en-US" sz="1400" b="1" dirty="0">
                <a:solidFill>
                  <a:schemeClr val="tx1"/>
                </a:solidFill>
                <a:effectLst/>
                <a:latin typeface="Times New Roman" panose="02020603050405020304" pitchFamily="18" charset="0"/>
                <a:ea typeface="Times New Roman" panose="02020603050405020304" pitchFamily="18" charset="0"/>
              </a:rPr>
              <a:t>MAC/PHY</a:t>
            </a:r>
            <a:r>
              <a:rPr lang="en-US" sz="1400" b="1" dirty="0">
                <a:solidFill>
                  <a:schemeClr val="tx1"/>
                </a:solidFill>
                <a:latin typeface="Times New Roman" panose="02020603050405020304" pitchFamily="18" charset="0"/>
              </a:rPr>
              <a:t>		19:00-21:00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Apr 26				(Wednesday) 		– </a:t>
            </a:r>
            <a:r>
              <a:rPr lang="en-US" sz="1400" dirty="0">
                <a:solidFill>
                  <a:schemeClr val="tx1"/>
                </a:solidFill>
                <a:latin typeface="Times New Roman" panose="02020603050405020304" pitchFamily="18" charset="0"/>
              </a:rPr>
              <a:t>MAC </a:t>
            </a:r>
            <a:r>
              <a:rPr lang="en-US" sz="1400" b="1" dirty="0">
                <a:solidFill>
                  <a:schemeClr val="tx1"/>
                </a:solidFill>
                <a:latin typeface="Times New Roman" panose="02020603050405020304" pitchFamily="18" charset="0"/>
              </a:rPr>
              <a:t>	</a:t>
            </a:r>
            <a:r>
              <a:rPr lang="en-GB" sz="1400" b="1" dirty="0">
                <a:solidFill>
                  <a:schemeClr val="tx1"/>
                </a:solidFill>
                <a:latin typeface="Times New Roman" panose="02020603050405020304" pitchFamily="18" charset="0"/>
              </a:rPr>
              <a:t>		</a:t>
            </a:r>
            <a:r>
              <a:rPr lang="en-US" sz="1400" b="1" dirty="0">
                <a:solidFill>
                  <a:schemeClr val="tx1"/>
                </a:solidFill>
                <a:latin typeface="Times New Roman" panose="02020603050405020304" pitchFamily="18" charset="0"/>
              </a:rPr>
              <a:t>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May 3				(Wednesday) 		– Joint* 	 </a:t>
            </a:r>
            <a:r>
              <a:rPr lang="en-GB" sz="1400" b="1" dirty="0">
                <a:solidFill>
                  <a:schemeClr val="tx1"/>
                </a:solidFill>
                <a:latin typeface="Times New Roman" panose="02020603050405020304" pitchFamily="18" charset="0"/>
              </a:rPr>
              <a:t>		</a:t>
            </a:r>
            <a:r>
              <a:rPr lang="en-US" sz="1400" b="1" dirty="0">
                <a:solidFill>
                  <a:schemeClr val="tx1"/>
                </a:solidFill>
                <a:latin typeface="Times New Roman" panose="02020603050405020304" pitchFamily="18" charset="0"/>
              </a:rPr>
              <a:t>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May 4 				(Thursday) 		– MAC 			10:00-12:00 ET</a:t>
            </a: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0207741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sz="2400" dirty="0"/>
              <a:t>Plan is to hold a (mixed mode) MAC Ad-hoc in San Jose, California between </a:t>
            </a:r>
          </a:p>
          <a:p>
            <a:pPr lvl="1">
              <a:buFont typeface="Arial" panose="020B0604020202020204" pitchFamily="34" charset="0"/>
              <a:buChar char="•"/>
            </a:pPr>
            <a:r>
              <a:rPr lang="en-US" dirty="0">
                <a:solidFill>
                  <a:srgbClr val="FF0000"/>
                </a:solidFill>
              </a:rPr>
              <a:t>10-12 (Wed-Fri) May 2023 or 19-21 (Wed-Fri) April 2023</a:t>
            </a:r>
          </a:p>
          <a:p>
            <a:pPr>
              <a:buFont typeface="Arial" panose="020B0604020202020204" pitchFamily="34" charset="0"/>
              <a:buChar char="•"/>
            </a:pPr>
            <a:r>
              <a:rPr lang="en-US" dirty="0"/>
              <a:t>Plan to hold a (mixed mode) MAC Ad-hoc in </a:t>
            </a:r>
            <a:r>
              <a:rPr lang="en-US" dirty="0">
                <a:solidFill>
                  <a:srgbClr val="FF0000"/>
                </a:solidFill>
              </a:rPr>
              <a:t>TBD</a:t>
            </a:r>
            <a:r>
              <a:rPr lang="en-US" dirty="0"/>
              <a:t>, Europe between 6 to 8 (</a:t>
            </a:r>
            <a:r>
              <a:rPr lang="en-US" dirty="0" err="1"/>
              <a:t>Thur</a:t>
            </a:r>
            <a:r>
              <a:rPr lang="en-US" dirty="0"/>
              <a:t>-Sat) July 2023.</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11" name="Content Placeholder 10">
            <a:extLst>
              <a:ext uri="{FF2B5EF4-FFF2-40B4-BE49-F238E27FC236}">
                <a16:creationId xmlns:a16="http://schemas.microsoft.com/office/drawing/2014/main" id="{63F1219F-7F2E-A16A-9929-BEA2E32477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144964</TotalTime>
  <Words>6155</Words>
  <Application>Microsoft Office PowerPoint</Application>
  <PresentationFormat>On-screen Show (4:3)</PresentationFormat>
  <Paragraphs>1166</Paragraphs>
  <Slides>47</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47</vt:i4>
      </vt:variant>
    </vt:vector>
  </HeadingPairs>
  <TitlesOfParts>
    <vt:vector size="55" baseType="lpstr">
      <vt:lpstr>Arial</vt:lpstr>
      <vt:lpstr>Arial Black</vt:lpstr>
      <vt:lpstr>Calibri</vt:lpstr>
      <vt:lpstr>Monotype Sorts</vt:lpstr>
      <vt:lpstr>Times New Roman</vt:lpstr>
      <vt:lpstr>Wingdings</vt:lpstr>
      <vt:lpstr>Office Theme</vt:lpstr>
      <vt:lpstr>Document</vt:lpstr>
      <vt:lpstr>TGbe March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PHY Submission’s List 2</vt:lpstr>
      <vt:lpstr>MAC Submission’s List 1</vt:lpstr>
      <vt:lpstr>MAC Submission’s List 2</vt:lpstr>
      <vt:lpstr>MAC Submission’s List 3</vt:lpstr>
      <vt:lpstr>MAC Submission’s List 4</vt:lpstr>
      <vt:lpstr>MAC Submission’s List 5</vt:lpstr>
      <vt:lpstr>Monday Joint Agenda-PM1</vt:lpstr>
      <vt:lpstr>Summary from Jan. meeting, and conf calls</vt:lpstr>
      <vt:lpstr>Tuesday MAC Agenda–AM2</vt:lpstr>
      <vt:lpstr>Tuesday PHY Agenda–AM2-part 1</vt:lpstr>
      <vt:lpstr>Tuesday PHY Agenda–AM2-part 2</vt:lpstr>
      <vt:lpstr>Tuesday Joint Agenda-PM1</vt:lpstr>
      <vt:lpstr>Tuesday MAC Agenda–PM2</vt:lpstr>
      <vt:lpstr>Tuesday PHY Agenda–PM2</vt:lpstr>
      <vt:lpstr>Wednesday MAC Agenda–AM2</vt:lpstr>
      <vt:lpstr>Wednesday MAC Agenda–PM2</vt:lpstr>
      <vt:lpstr>Wednesday PHY Agenda–PM2</vt:lpstr>
      <vt:lpstr>Thursday MAC Agenda–AM1</vt:lpstr>
      <vt:lpstr>Thursday Joint Agenda-PM1</vt:lpstr>
      <vt:lpstr>Thursday Joint Agenda-PM2</vt:lpstr>
      <vt:lpstr>LB271 CR Status</vt:lpstr>
      <vt:lpstr>Goals for May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2023-03-16T11:32:02Z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