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409" r:id="rId33"/>
    <p:sldId id="396" r:id="rId34"/>
    <p:sldId id="397" r:id="rId35"/>
    <p:sldId id="398" r:id="rId36"/>
    <p:sldId id="406" r:id="rId37"/>
    <p:sldId id="399" r:id="rId38"/>
    <p:sldId id="407" r:id="rId39"/>
    <p:sldId id="408" r:id="rId40"/>
    <p:sldId id="400" r:id="rId41"/>
    <p:sldId id="356" r:id="rId42"/>
    <p:sldId id="368" r:id="rId43"/>
    <p:sldId id="362" r:id="rId44"/>
    <p:sldId id="387" r:id="rId45"/>
    <p:sldId id="375" r:id="rId46"/>
    <p:sldId id="392"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661" dt="2023-03-14T19:47:37.6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4T19:52:23.040" v="4529"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7:24:23.159" v="3885" actId="2057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7:24:23.159" v="3885"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4T14:37:42.152" v="3807" actId="20577"/>
        <pc:sldMkLst>
          <pc:docMk/>
          <pc:sldMk cId="1847581084" sldId="375"/>
        </pc:sldMkLst>
        <pc:spChg chg="mod">
          <ac:chgData name="Alfred Asterjadhi" userId="39de57b9-85c0-4fd1-aaac-8ca2b6560ad0" providerId="ADAL" clId="{3CB17367-4C8F-42E0-B8AE-E92AF332648B}" dt="2023-03-14T14:37:42.152" v="3807" actId="2057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4T14:20:57.342" v="3578"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4T14:20:57.342" v="3578"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13:46:20.538" v="3087" actId="20577"/>
        <pc:sldMkLst>
          <pc:docMk/>
          <pc:sldMk cId="2696761607" sldId="393"/>
        </pc:sldMkLst>
        <pc:graphicFrameChg chg="mod modGraphic">
          <ac:chgData name="Alfred Asterjadhi" userId="39de57b9-85c0-4fd1-aaac-8ca2b6560ad0" providerId="ADAL" clId="{3CB17367-4C8F-42E0-B8AE-E92AF332648B}" dt="2023-03-14T13:46:20.538" v="3087" actId="2057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4T16:00:48.310" v="3853" actId="207"/>
        <pc:sldMkLst>
          <pc:docMk/>
          <pc:sldMk cId="1616804006" sldId="394"/>
        </pc:sldMkLst>
        <pc:graphicFrameChg chg="mod modGraphic">
          <ac:chgData name="Alfred Asterjadhi" userId="39de57b9-85c0-4fd1-aaac-8ca2b6560ad0" providerId="ADAL" clId="{3CB17367-4C8F-42E0-B8AE-E92AF332648B}" dt="2023-03-14T16:00:48.310" v="3853"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19:29:53.383" v="4007"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19:29:53.383" v="4007"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4T19:52:03.015" v="4527" actId="113"/>
        <pc:sldMkLst>
          <pc:docMk/>
          <pc:sldMk cId="3249982691" sldId="397"/>
        </pc:sldMkLst>
        <pc:spChg chg="mod">
          <ac:chgData name="Alfred Asterjadhi" userId="39de57b9-85c0-4fd1-aaac-8ca2b6560ad0" providerId="ADAL" clId="{3CB17367-4C8F-42E0-B8AE-E92AF332648B}" dt="2023-03-14T19:48:24.905" v="4407"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4T19:52:03.015" v="4527" actId="113"/>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4T19:48:15.438" v="4406" actId="14100"/>
        <pc:sldMkLst>
          <pc:docMk/>
          <pc:sldMk cId="1729944846" sldId="398"/>
        </pc:sldMkLst>
        <pc:spChg chg="mod">
          <ac:chgData name="Alfred Asterjadhi" userId="39de57b9-85c0-4fd1-aaac-8ca2b6560ad0" providerId="ADAL" clId="{3CB17367-4C8F-42E0-B8AE-E92AF332648B}" dt="2023-03-14T19:48:11.225" v="4405"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4T19:48:15.438" v="4406" actId="14100"/>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3T20:59:52.753" v="3018" actId="403"/>
        <pc:sldMkLst>
          <pc:docMk/>
          <pc:sldMk cId="3926945026" sldId="399"/>
        </pc:sldMkLst>
        <pc:spChg chg="mod">
          <ac:chgData name="Alfred Asterjadhi" userId="39de57b9-85c0-4fd1-aaac-8ca2b6560ad0" providerId="ADAL" clId="{3CB17367-4C8F-42E0-B8AE-E92AF332648B}" dt="2023-03-13T20:59:52.753" v="3018" actId="403"/>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4T19:43:36.194" v="4150" actId="2711"/>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4T19:43:36.194" v="4150" actId="2711"/>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3T15:10:45.282" v="2510"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3T15:10:45.282" v="2510"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3T20:59:47.585" v="3017" actId="403"/>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pChg chg="mod">
          <ac:chgData name="Alfred Asterjadhi" userId="39de57b9-85c0-4fd1-aaac-8ca2b6560ad0" providerId="ADAL" clId="{3CB17367-4C8F-42E0-B8AE-E92AF332648B}" dt="2023-03-13T20:59:47.585" v="3017" actId="403"/>
          <ac:spMkLst>
            <pc:docMk/>
            <pc:sldMk cId="3451951815" sldId="406"/>
            <ac:spMk id="3" creationId="{DFB0BA47-D7B6-4F95-932E-A7AA615BC440}"/>
          </ac:spMkLst>
        </pc:spChg>
      </pc:sldChg>
      <pc:sldChg chg="modSp add mod">
        <pc:chgData name="Alfred Asterjadhi" userId="39de57b9-85c0-4fd1-aaac-8ca2b6560ad0" providerId="ADAL" clId="{3CB17367-4C8F-42E0-B8AE-E92AF332648B}" dt="2023-03-13T20:59:56.774" v="3019" actId="403"/>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3T20:59:56.774" v="3019" actId="403"/>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3T20:59:59.750" v="3020" actId="403"/>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3T20:59:59.750" v="3020" actId="403"/>
          <ac:spMkLst>
            <pc:docMk/>
            <pc:sldMk cId="65460503" sldId="408"/>
            <ac:spMk id="3" creationId="{DFB0BA47-D7B6-4F95-932E-A7AA615BC440}"/>
          </ac:spMkLst>
        </pc:spChg>
      </pc:sldChg>
      <pc:sldChg chg="modSp add mod">
        <pc:chgData name="Alfred Asterjadhi" userId="39de57b9-85c0-4fd1-aaac-8ca2b6560ad0" providerId="ADAL" clId="{3CB17367-4C8F-42E0-B8AE-E92AF332648B}" dt="2023-03-14T19:37:42.843" v="4060" actId="13926"/>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19:37:39.054" v="4059" actId="20577"/>
          <ac:spMkLst>
            <pc:docMk/>
            <pc:sldMk cId="1127907652" sldId="409"/>
            <ac:spMk id="3" creationId="{DFB0BA47-D7B6-4F95-932E-A7AA615BC440}"/>
          </ac:spMkLst>
        </pc:spChg>
      </pc:sldChg>
      <pc:sldMasterChg chg="modSp mod">
        <pc:chgData name="Alfred Asterjadhi" userId="39de57b9-85c0-4fd1-aaac-8ca2b6560ad0" providerId="ADAL" clId="{3CB17367-4C8F-42E0-B8AE-E92AF332648B}" dt="2023-03-14T19:52:23.040" v="4529" actId="6549"/>
        <pc:sldMasterMkLst>
          <pc:docMk/>
          <pc:sldMasterMk cId="0" sldId="2147483648"/>
        </pc:sldMasterMkLst>
        <pc:spChg chg="mod">
          <ac:chgData name="Alfred Asterjadhi" userId="39de57b9-85c0-4fd1-aaac-8ca2b6560ad0" providerId="ADAL" clId="{3CB17367-4C8F-42E0-B8AE-E92AF332648B}" dt="2023-03-14T19:52:23.040" v="4529"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54-00-00be-cr-for-some-clauses-in-9-4.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01-01-00be-lb271-cr-for-35-3-8-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76357222"/>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7030A0"/>
                          </a:solidFill>
                          <a:effectLst/>
                          <a:latin typeface="+mn-lt"/>
                          <a:ea typeface="+mn-ea"/>
                          <a:cs typeface="+mn-cs"/>
                        </a:rPr>
                        <a:t>TGbe LB 271:  CR for 35.10.3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7030A0"/>
                          </a:solidFill>
                          <a:effectLst/>
                          <a:latin typeface="+mn-lt"/>
                          <a:ea typeface="+mn-ea"/>
                          <a:cs typeface="+mn-cs"/>
                        </a:rPr>
                        <a:t>Rui Yang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7030A0"/>
                          </a:solidFill>
                          <a:effectLst/>
                          <a:latin typeface="+mn-lt"/>
                          <a:ea typeface="Times New Roman" panose="02020603050405020304" pitchFamily="18" charset="0"/>
                        </a:rPr>
                        <a:t>LB271 CR 35.14 part 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Liwen Chu</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7030A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Mahmoud Kamel</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R4M-13C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9"/>
                        </a:rPr>
                        <a:t>365r0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0"/>
                        </a:rPr>
                        <a:t>367r0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a:t>
                      </a:r>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9163837"/>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369r0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396r0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mn-lt"/>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6"/>
                        </a:rPr>
                        <a:t>422r0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427r0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8"/>
                        </a:rPr>
                        <a:t>359r0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9"/>
                        </a:rPr>
                        <a:t>446r0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effectLst/>
                          <a:latin typeface="+mn-lt"/>
                          <a:ea typeface="+mn-ea"/>
                          <a:cs typeface="+mn-cs"/>
                          <a:hlinkClick r:id="rId10"/>
                        </a:rPr>
                        <a:t>429r1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1"/>
                        </a:rPr>
                        <a:t>451r1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1" kern="1200" dirty="0">
                          <a:solidFill>
                            <a:schemeClr val="tx1"/>
                          </a:solidFill>
                          <a:latin typeface="+mn-lt"/>
                          <a:ea typeface="+mn-ea"/>
                          <a:cs typeface="+mn-cs"/>
                          <a:hlinkClick r:id="rId12"/>
                        </a:rPr>
                        <a:t>434r0</a:t>
                      </a:r>
                      <a:endParaRPr lang="en-US" sz="900" b="0" i="1"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Oded Redlich</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5398700"/>
              </p:ext>
            </p:extLst>
          </p:nvPr>
        </p:nvGraphicFramePr>
        <p:xfrm>
          <a:off x="851217" y="1582301"/>
          <a:ext cx="7736269" cy="486972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R4M-7C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R4M-48C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R4M-12C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0"/>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1"/>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2"/>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3"/>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892286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a:t>
            </a:r>
          </a:p>
          <a:p>
            <a:pPr lvl="1">
              <a:buFont typeface="Arial" panose="020B0604020202020204" pitchFamily="34" charset="0"/>
              <a:buChar char="•"/>
            </a:pPr>
            <a:r>
              <a:rPr lang="en-US" sz="1400" kern="1200" dirty="0">
                <a:solidFill>
                  <a:srgbClr val="00B050"/>
                </a:solidFill>
              </a:rPr>
              <a:t>342</a:t>
            </a:r>
          </a:p>
          <a:p>
            <a:pPr lvl="1">
              <a:buFont typeface="Arial" panose="020B0604020202020204" pitchFamily="34" charset="0"/>
              <a:buChar char="•"/>
            </a:pPr>
            <a:r>
              <a:rPr lang="en-US" sz="1400" kern="1200" dirty="0">
                <a:solidFill>
                  <a:srgbClr val="00B050"/>
                </a:solidFill>
              </a:rPr>
              <a:t>349</a:t>
            </a:r>
          </a:p>
          <a:p>
            <a:pPr lvl="1">
              <a:buFont typeface="Arial" panose="020B0604020202020204" pitchFamily="34" charset="0"/>
              <a:buChar char="•"/>
            </a:pPr>
            <a:r>
              <a:rPr lang="en-US" sz="1400" kern="1200" dirty="0">
                <a:solidFill>
                  <a:srgbClr val="00B050"/>
                </a:solidFill>
              </a:rPr>
              <a:t>332</a:t>
            </a:r>
          </a:p>
          <a:p>
            <a:pPr lvl="1">
              <a:buFont typeface="Arial" panose="020B0604020202020204" pitchFamily="34" charset="0"/>
              <a:buChar char="•"/>
            </a:pPr>
            <a:r>
              <a:rPr lang="en-US" sz="1400" kern="1200" dirty="0">
                <a:solidFill>
                  <a:srgbClr val="00B050"/>
                </a:solidFill>
              </a:rPr>
              <a:t>333</a:t>
            </a:r>
          </a:p>
          <a:p>
            <a:pPr lvl="1">
              <a:buFont typeface="Arial" panose="020B0604020202020204" pitchFamily="34" charset="0"/>
              <a:buChar char="•"/>
            </a:pPr>
            <a:r>
              <a:rPr lang="en-US" sz="1400" kern="1200" dirty="0">
                <a:solidFill>
                  <a:srgbClr val="00B050"/>
                </a:solidFill>
              </a:rPr>
              <a:t>331</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chemeClr val="tx1"/>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chemeClr val="tx1"/>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3"/>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4"/>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5"/>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6"/>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7"/>
              </a:rPr>
              <a:t>343r0</a:t>
            </a:r>
            <a:r>
              <a:rPr lang="en-US" sz="1400" b="0" i="0" u="none" strike="noStrike" kern="1200" dirty="0">
                <a:solidFill>
                  <a:srgbClr val="000000"/>
                </a:solidFill>
                <a:effectLst/>
                <a:ea typeface="MS Gothic" panose="020B0609070205080204" pitchFamily="49" charset="-128"/>
              </a:rPr>
              <a:t> CRs for 11be D3.0 </a:t>
            </a:r>
            <a:r>
              <a:rPr lang="en-US" sz="1400" b="0" i="0" u="none" strike="noStrike" kern="1200" dirty="0" err="1">
                <a:solidFill>
                  <a:srgbClr val="000000"/>
                </a:solidFill>
                <a:effectLst/>
                <a:ea typeface="MS Gothic" panose="020B0609070205080204" pitchFamily="49" charset="-128"/>
              </a:rPr>
              <a:t>miscel</a:t>
            </a:r>
            <a:r>
              <a:rPr lang="en-US" sz="1400" b="0" i="0" u="none" strike="noStrike" kern="1200" dirty="0">
                <a:solidFill>
                  <a:srgbClr val="000000"/>
                </a:solidFill>
                <a:effectLst/>
                <a:ea typeface="MS Gothic" panose="020B0609070205080204" pitchFamily="49" charset="-128"/>
              </a:rPr>
              <a:t> MAC CIDs 			Rojan Chitrakar 		[</a:t>
            </a:r>
            <a:r>
              <a:rPr lang="en-US" sz="1400" i="0" u="none" strike="noStrike" kern="1200" dirty="0">
                <a:solidFill>
                  <a:srgbClr val="00000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8"/>
              </a:rPr>
              <a:t>344r0</a:t>
            </a:r>
            <a:r>
              <a:rPr lang="en-US" sz="1400" b="0" i="0" u="none" strike="noStrike" kern="1200" dirty="0">
                <a:solidFill>
                  <a:srgbClr val="000000"/>
                </a:solidFill>
                <a:effectLst/>
                <a:ea typeface="MS Gothic" panose="020B0609070205080204" pitchFamily="49" charset="-128"/>
              </a:rPr>
              <a:t> CRs for 11be D3.0 Probe Request MLE CIDs 	Rojan Chitrakar 		[</a:t>
            </a:r>
            <a:r>
              <a:rPr lang="en-US" sz="1400" b="0" i="0" u="none" strike="noStrike" kern="1200" dirty="0">
                <a:solidFill>
                  <a:srgbClr val="00000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9"/>
              </a:rPr>
              <a:t>358r0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Basic Multi-Link element - part 1 	Gaurang Naik 		[24C]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10"/>
              </a:rPr>
              <a:t>303r0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35.3.12-part 1 				Abhishek Patil 		[24C]</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2"/>
              </a:rPr>
              <a:t>346r1</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Comment Resolution for CID 15071 					Insik Jung 		[1 ]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3"/>
              </a:rPr>
              <a:t>347r0</a:t>
            </a:r>
            <a:r>
              <a:rPr lang="en-US" sz="1200" i="0" u="none" strike="noStrike" kern="1200" dirty="0">
                <a:solidFill>
                  <a:srgbClr val="00000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4"/>
              </a:rPr>
              <a:t>369r0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CR for 36.3.16 Transmit Requirements (3 CIDs) 				Mengshi Hu 		[3 ]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5"/>
              </a:rPr>
              <a:t>396r0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PHY Comment Resolution for MU-MIMO 					Vamsi Amalladinne 	[4 ]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6"/>
              </a:rPr>
              <a:t>422r0</a:t>
            </a:r>
            <a:r>
              <a:rPr lang="en-US" sz="1200" i="0" u="none" strike="noStrike" kern="1200" dirty="0">
                <a:solidFill>
                  <a:srgbClr val="00000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427r0</a:t>
            </a:r>
            <a:r>
              <a:rPr lang="en-US" sz="1200" i="0" u="none" strike="noStrike" kern="1200" dirty="0">
                <a:solidFill>
                  <a:srgbClr val="00000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359r0</a:t>
            </a:r>
            <a:r>
              <a:rPr lang="en-US" sz="1200" i="0" u="none" strike="noStrike" kern="1200" dirty="0">
                <a:solidFill>
                  <a:srgbClr val="00000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9"/>
              </a:rPr>
              <a:t>446r0</a:t>
            </a:r>
            <a:r>
              <a:rPr lang="en-US" sz="1200" kern="1200" dirty="0">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Comment Resolution on U-SIG Part 3 					</a:t>
            </a:r>
            <a:r>
              <a:rPr lang="en-US" sz="1200" b="0" i="0" u="none" strike="noStrike" kern="1200" dirty="0">
                <a:solidFill>
                  <a:srgbClr val="00000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429r1</a:t>
            </a:r>
            <a:r>
              <a:rPr lang="en-US" sz="1200" b="0" i="0" u="none" strike="noStrike" kern="1200" dirty="0">
                <a:solidFill>
                  <a:srgbClr val="000000"/>
                </a:solidFill>
                <a:effectLst/>
                <a:ea typeface="MS Gothic" panose="020B0609070205080204" pitchFamily="49" charset="-128"/>
              </a:rPr>
              <a:t> LB271 comment resolution on 36.1.1 EHT PHY Introduction section 	Kanke Wu 		[</a:t>
            </a:r>
            <a:r>
              <a:rPr lang="en-US" sz="1200" b="0" i="0" u="none" strike="noStrike" kern="1200" dirty="0">
                <a:solidFill>
                  <a:srgbClr val="000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1"/>
              </a:rPr>
              <a:t>451r1</a:t>
            </a:r>
            <a:r>
              <a:rPr lang="en-US" sz="1200" b="0" i="0" u="none" strike="noStrike" kern="1200" dirty="0">
                <a:solidFill>
                  <a:srgbClr val="000000"/>
                </a:solidFill>
                <a:effectLst/>
                <a:ea typeface="MS Gothic" panose="020B0609070205080204" pitchFamily="49" charset="-128"/>
              </a:rPr>
              <a:t> LB271 Comment Resolution on 36.1.1 EHT PHY Introduction section-2 	Kanke Wu 		[</a:t>
            </a:r>
            <a:r>
              <a:rPr lang="en-US" sz="1200" b="0" i="0" u="none" strike="noStrike" kern="1200" dirty="0">
                <a:solidFill>
                  <a:srgbClr val="00000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0000"/>
                </a:solidFill>
                <a:effectLst/>
                <a:ea typeface="MS Gothic" panose="020B0609070205080204" pitchFamily="49" charset="-128"/>
                <a:hlinkClick r:id="rId12"/>
              </a:rPr>
              <a:t>434r0</a:t>
            </a:r>
            <a:r>
              <a:rPr lang="en-US" sz="1200" b="0" u="none" strike="noStrike" kern="1200" dirty="0">
                <a:solidFill>
                  <a:srgbClr val="00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 CR for P802.11be D3.0 Section 36.3.12.11 				Oded Redlich 		[</a:t>
            </a:r>
            <a:r>
              <a:rPr lang="en-US" sz="1200" b="0" i="0" u="none" strike="noStrike" kern="1200" dirty="0">
                <a:solidFill>
                  <a:srgbClr val="000000"/>
                </a:solidFill>
                <a:effectLst/>
                <a:ea typeface="Times New Roman" panose="02020603050405020304" pitchFamily="18" charset="0"/>
              </a:rPr>
              <a:t>5 ]</a:t>
            </a:r>
            <a:endParaRPr lang="en-US" sz="1200" b="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a:t>
            </a:r>
            <a:r>
              <a:rPr lang="en-US" sz="1400" dirty="0">
                <a:solidFill>
                  <a:schemeClr val="tx1"/>
                </a:solidFill>
                <a:latin typeface="Times New Roman" panose="02020603050405020304" pitchFamily="18" charset="0"/>
              </a:rPr>
              <a:t>MAC</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10-12 (Wed-Fri) May 2023</a:t>
            </a:r>
          </a:p>
          <a:p>
            <a:pPr>
              <a:buFont typeface="Arial" panose="020B0604020202020204" pitchFamily="34" charset="0"/>
              <a:buChar char="•"/>
            </a:pPr>
            <a:r>
              <a:rPr lang="en-US" dirty="0"/>
              <a:t>Plan to hold a (mixed mode) MAC Ad-hoc in TBD, Europe between 6 to 8 (</a:t>
            </a:r>
            <a:r>
              <a:rPr lang="en-US" dirty="0" err="1"/>
              <a:t>Thur</a:t>
            </a:r>
            <a:r>
              <a:rPr lang="en-US" dirty="0"/>
              <a:t>-Sat) July 2023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143968</TotalTime>
  <Words>5462</Words>
  <Application>Microsoft Office PowerPoint</Application>
  <PresentationFormat>On-screen Show (4:3)</PresentationFormat>
  <Paragraphs>1134</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2023-03-14T19:52:25Z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