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8"/>
  </p:notesMasterIdLst>
  <p:handoutMasterIdLst>
    <p:handoutMasterId r:id="rId49"/>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401" r:id="rId23"/>
    <p:sldId id="394" r:id="rId24"/>
    <p:sldId id="402" r:id="rId25"/>
    <p:sldId id="403" r:id="rId26"/>
    <p:sldId id="404" r:id="rId27"/>
    <p:sldId id="405" r:id="rId28"/>
    <p:sldId id="346" r:id="rId29"/>
    <p:sldId id="365" r:id="rId30"/>
    <p:sldId id="371" r:id="rId31"/>
    <p:sldId id="395" r:id="rId32"/>
    <p:sldId id="396" r:id="rId33"/>
    <p:sldId id="397" r:id="rId34"/>
    <p:sldId id="398" r:id="rId35"/>
    <p:sldId id="406" r:id="rId36"/>
    <p:sldId id="399" r:id="rId37"/>
    <p:sldId id="407" r:id="rId38"/>
    <p:sldId id="408" r:id="rId39"/>
    <p:sldId id="400" r:id="rId40"/>
    <p:sldId id="356" r:id="rId41"/>
    <p:sldId id="368" r:id="rId42"/>
    <p:sldId id="362" r:id="rId43"/>
    <p:sldId id="387" r:id="rId44"/>
    <p:sldId id="375" r:id="rId45"/>
    <p:sldId id="392" r:id="rId46"/>
    <p:sldId id="323" r:id="rId4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B17367-4C8F-42E0-B8AE-E92AF332648B}" v="583" dt="2023-03-13T21:00:08.64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74" autoAdjust="0"/>
    <p:restoredTop sz="94660"/>
  </p:normalViewPr>
  <p:slideViewPr>
    <p:cSldViewPr>
      <p:cViewPr varScale="1">
        <p:scale>
          <a:sx n="114" d="100"/>
          <a:sy n="114" d="100"/>
        </p:scale>
        <p:origin x="185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55"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3CB17367-4C8F-42E0-B8AE-E92AF332648B}"/>
    <pc:docChg chg="undo redo custSel addSld modSld sldOrd modMainMaster">
      <pc:chgData name="Alfred Asterjadhi" userId="39de57b9-85c0-4fd1-aaac-8ca2b6560ad0" providerId="ADAL" clId="{3CB17367-4C8F-42E0-B8AE-E92AF332648B}" dt="2023-03-13T21:01:00.084" v="3029" actId="6549"/>
      <pc:docMkLst>
        <pc:docMk/>
      </pc:docMkLst>
      <pc:sldChg chg="modSp mod">
        <pc:chgData name="Alfred Asterjadhi" userId="39de57b9-85c0-4fd1-aaac-8ca2b6560ad0" providerId="ADAL" clId="{3CB17367-4C8F-42E0-B8AE-E92AF332648B}" dt="2023-02-27T16:15:46.988" v="4" actId="20577"/>
        <pc:sldMkLst>
          <pc:docMk/>
          <pc:sldMk cId="0" sldId="256"/>
        </pc:sldMkLst>
        <pc:spChg chg="mod">
          <ac:chgData name="Alfred Asterjadhi" userId="39de57b9-85c0-4fd1-aaac-8ca2b6560ad0" providerId="ADAL" clId="{3CB17367-4C8F-42E0-B8AE-E92AF332648B}" dt="2023-02-27T16:15:46.988" v="4" actId="20577"/>
          <ac:spMkLst>
            <pc:docMk/>
            <pc:sldMk cId="0" sldId="256"/>
            <ac:spMk id="3073" creationId="{00000000-0000-0000-0000-000000000000}"/>
          </ac:spMkLst>
        </pc:spChg>
      </pc:sldChg>
      <pc:sldChg chg="addSp delSp modSp mod">
        <pc:chgData name="Alfred Asterjadhi" userId="39de57b9-85c0-4fd1-aaac-8ca2b6560ad0" providerId="ADAL" clId="{3CB17367-4C8F-42E0-B8AE-E92AF332648B}" dt="2023-03-12T22:44:31.061" v="1303" actId="20577"/>
        <pc:sldMkLst>
          <pc:docMk/>
          <pc:sldMk cId="3976818858" sldId="269"/>
        </pc:sldMkLst>
        <pc:graphicFrameChg chg="add mod modGraphic">
          <ac:chgData name="Alfred Asterjadhi" userId="39de57b9-85c0-4fd1-aaac-8ca2b6560ad0" providerId="ADAL" clId="{3CB17367-4C8F-42E0-B8AE-E92AF332648B}" dt="2023-03-12T22:44:31.061" v="1303" actId="20577"/>
          <ac:graphicFrameMkLst>
            <pc:docMk/>
            <pc:sldMk cId="3976818858" sldId="269"/>
            <ac:graphicFrameMk id="3" creationId="{90120863-C6A6-CC22-28FD-7D36509C8F60}"/>
          </ac:graphicFrameMkLst>
        </pc:graphicFrameChg>
        <pc:graphicFrameChg chg="del mod modGraphic">
          <ac:chgData name="Alfred Asterjadhi" userId="39de57b9-85c0-4fd1-aaac-8ca2b6560ad0" providerId="ADAL" clId="{3CB17367-4C8F-42E0-B8AE-E92AF332648B}" dt="2023-03-12T21:51:27.918" v="1215" actId="478"/>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3CB17367-4C8F-42E0-B8AE-E92AF332648B}" dt="2023-03-12T22:52:13.245" v="1368"/>
        <pc:sldMkLst>
          <pc:docMk/>
          <pc:sldMk cId="2243228416" sldId="299"/>
        </pc:sldMkLst>
        <pc:spChg chg="mod">
          <ac:chgData name="Alfred Asterjadhi" userId="39de57b9-85c0-4fd1-aaac-8ca2b6560ad0" providerId="ADAL" clId="{3CB17367-4C8F-42E0-B8AE-E92AF332648B}" dt="2023-03-12T22:52:10.695" v="1367" actId="20577"/>
          <ac:spMkLst>
            <pc:docMk/>
            <pc:sldMk cId="2243228416" sldId="299"/>
            <ac:spMk id="3" creationId="{3857177C-4F12-41D1-AB93-6925069E5DB9}"/>
          </ac:spMkLst>
        </pc:spChg>
        <pc:spChg chg="mod">
          <ac:chgData name="Alfred Asterjadhi" userId="39de57b9-85c0-4fd1-aaac-8ca2b6560ad0" providerId="ADAL" clId="{3CB17367-4C8F-42E0-B8AE-E92AF332648B}" dt="2023-03-12T22:52:13.245" v="1368"/>
          <ac:spMkLst>
            <pc:docMk/>
            <pc:sldMk cId="2243228416" sldId="299"/>
            <ac:spMk id="17" creationId="{442A1050-6527-4B2E-A943-E125D6B48B52}"/>
          </ac:spMkLst>
        </pc:spChg>
      </pc:sldChg>
      <pc:sldChg chg="addSp delSp modSp mod">
        <pc:chgData name="Alfred Asterjadhi" userId="39de57b9-85c0-4fd1-aaac-8ca2b6560ad0" providerId="ADAL" clId="{3CB17367-4C8F-42E0-B8AE-E92AF332648B}" dt="2023-03-13T20:23:02.132" v="2876" actId="207"/>
        <pc:sldMkLst>
          <pc:docMk/>
          <pc:sldMk cId="1766754893" sldId="346"/>
        </pc:sldMkLst>
        <pc:spChg chg="mod">
          <ac:chgData name="Alfred Asterjadhi" userId="39de57b9-85c0-4fd1-aaac-8ca2b6560ad0" providerId="ADAL" clId="{3CB17367-4C8F-42E0-B8AE-E92AF332648B}" dt="2023-03-13T18:19:14.072" v="2642" actId="13926"/>
          <ac:spMkLst>
            <pc:docMk/>
            <pc:sldMk cId="1766754893" sldId="346"/>
            <ac:spMk id="2" creationId="{4B5F0D0E-8BB7-48AB-9160-728B8B3399A2}"/>
          </ac:spMkLst>
        </pc:spChg>
        <pc:spChg chg="mod">
          <ac:chgData name="Alfred Asterjadhi" userId="39de57b9-85c0-4fd1-aaac-8ca2b6560ad0" providerId="ADAL" clId="{3CB17367-4C8F-42E0-B8AE-E92AF332648B}" dt="2023-03-13T20:23:02.132" v="2876" actId="207"/>
          <ac:spMkLst>
            <pc:docMk/>
            <pc:sldMk cId="1766754893" sldId="346"/>
            <ac:spMk id="3" creationId="{DFB0BA47-D7B6-4F95-932E-A7AA615BC440}"/>
          </ac:spMkLst>
        </pc:spChg>
        <pc:graphicFrameChg chg="add del mod modGraphic">
          <ac:chgData name="Alfred Asterjadhi" userId="39de57b9-85c0-4fd1-aaac-8ca2b6560ad0" providerId="ADAL" clId="{3CB17367-4C8F-42E0-B8AE-E92AF332648B}" dt="2023-03-13T14:30:32.205" v="2461" actId="478"/>
          <ac:graphicFrameMkLst>
            <pc:docMk/>
            <pc:sldMk cId="1766754893" sldId="346"/>
            <ac:graphicFrameMk id="7" creationId="{2CB29F72-F82E-D1CB-3988-25EC8C4A983B}"/>
          </ac:graphicFrameMkLst>
        </pc:graphicFrameChg>
      </pc:sldChg>
      <pc:sldChg chg="addSp delSp modSp mod">
        <pc:chgData name="Alfred Asterjadhi" userId="39de57b9-85c0-4fd1-aaac-8ca2b6560ad0" providerId="ADAL" clId="{3CB17367-4C8F-42E0-B8AE-E92AF332648B}" dt="2023-03-13T21:00:15.378" v="3027" actId="404"/>
        <pc:sldMkLst>
          <pc:docMk/>
          <pc:sldMk cId="3930036297" sldId="356"/>
        </pc:sldMkLst>
        <pc:spChg chg="mod">
          <ac:chgData name="Alfred Asterjadhi" userId="39de57b9-85c0-4fd1-aaac-8ca2b6560ad0" providerId="ADAL" clId="{3CB17367-4C8F-42E0-B8AE-E92AF332648B}" dt="2023-03-13T21:00:08.645" v="3023"/>
          <ac:spMkLst>
            <pc:docMk/>
            <pc:sldMk cId="3930036297" sldId="356"/>
            <ac:spMk id="2" creationId="{4B5F0D0E-8BB7-48AB-9160-728B8B3399A2}"/>
          </ac:spMkLst>
        </pc:spChg>
        <pc:spChg chg="mod">
          <ac:chgData name="Alfred Asterjadhi" userId="39de57b9-85c0-4fd1-aaac-8ca2b6560ad0" providerId="ADAL" clId="{3CB17367-4C8F-42E0-B8AE-E92AF332648B}" dt="2023-03-13T21:00:15.378" v="3027" actId="404"/>
          <ac:spMkLst>
            <pc:docMk/>
            <pc:sldMk cId="3930036297" sldId="356"/>
            <ac:spMk id="3" creationId="{DFB0BA47-D7B6-4F95-932E-A7AA615BC440}"/>
          </ac:spMkLst>
        </pc:spChg>
        <pc:spChg chg="mod">
          <ac:chgData name="Alfred Asterjadhi" userId="39de57b9-85c0-4fd1-aaac-8ca2b6560ad0" providerId="ADAL" clId="{3CB17367-4C8F-42E0-B8AE-E92AF332648B}" dt="2023-03-13T21:00:08.645" v="3023"/>
          <ac:spMkLst>
            <pc:docMk/>
            <pc:sldMk cId="3930036297" sldId="356"/>
            <ac:spMk id="4" creationId="{3462A639-621C-43E6-83A1-F4DCCA0E626D}"/>
          </ac:spMkLst>
        </pc:spChg>
        <pc:spChg chg="mod">
          <ac:chgData name="Alfred Asterjadhi" userId="39de57b9-85c0-4fd1-aaac-8ca2b6560ad0" providerId="ADAL" clId="{3CB17367-4C8F-42E0-B8AE-E92AF332648B}" dt="2023-03-13T21:00:08.645" v="3023"/>
          <ac:spMkLst>
            <pc:docMk/>
            <pc:sldMk cId="3930036297" sldId="356"/>
            <ac:spMk id="5" creationId="{344A3812-25A7-493E-9C1F-5DE586377D4F}"/>
          </ac:spMkLst>
        </pc:spChg>
        <pc:spChg chg="mod">
          <ac:chgData name="Alfred Asterjadhi" userId="39de57b9-85c0-4fd1-aaac-8ca2b6560ad0" providerId="ADAL" clId="{3CB17367-4C8F-42E0-B8AE-E92AF332648B}" dt="2023-03-13T21:00:08.645" v="3023"/>
          <ac:spMkLst>
            <pc:docMk/>
            <pc:sldMk cId="3930036297" sldId="356"/>
            <ac:spMk id="6" creationId="{974B2026-97FB-40D2-8F22-7E6D319B4EA2}"/>
          </ac:spMkLst>
        </pc:spChg>
        <pc:spChg chg="add del mod">
          <ac:chgData name="Alfred Asterjadhi" userId="39de57b9-85c0-4fd1-aaac-8ca2b6560ad0" providerId="ADAL" clId="{3CB17367-4C8F-42E0-B8AE-E92AF332648B}" dt="2023-03-13T21:00:08.645" v="3023"/>
          <ac:spMkLst>
            <pc:docMk/>
            <pc:sldMk cId="3930036297" sldId="356"/>
            <ac:spMk id="7" creationId="{5AD3AC7F-4999-0E18-AE73-2ABC9F7DE05C}"/>
          </ac:spMkLst>
        </pc:spChg>
        <pc:spChg chg="add del mod">
          <ac:chgData name="Alfred Asterjadhi" userId="39de57b9-85c0-4fd1-aaac-8ca2b6560ad0" providerId="ADAL" clId="{3CB17367-4C8F-42E0-B8AE-E92AF332648B}" dt="2023-03-13T21:00:08.645" v="3023"/>
          <ac:spMkLst>
            <pc:docMk/>
            <pc:sldMk cId="3930036297" sldId="356"/>
            <ac:spMk id="8" creationId="{2D83ED1D-3D97-85B8-4069-5DE6AA1241C2}"/>
          </ac:spMkLst>
        </pc:spChg>
        <pc:spChg chg="add del mod">
          <ac:chgData name="Alfred Asterjadhi" userId="39de57b9-85c0-4fd1-aaac-8ca2b6560ad0" providerId="ADAL" clId="{3CB17367-4C8F-42E0-B8AE-E92AF332648B}" dt="2023-03-13T21:00:08.645" v="3023"/>
          <ac:spMkLst>
            <pc:docMk/>
            <pc:sldMk cId="3930036297" sldId="356"/>
            <ac:spMk id="9" creationId="{B40322E7-3091-A1B4-2CB7-4A0B279B6062}"/>
          </ac:spMkLst>
        </pc:spChg>
        <pc:spChg chg="add del mod">
          <ac:chgData name="Alfred Asterjadhi" userId="39de57b9-85c0-4fd1-aaac-8ca2b6560ad0" providerId="ADAL" clId="{3CB17367-4C8F-42E0-B8AE-E92AF332648B}" dt="2023-03-13T21:00:08.645" v="3023"/>
          <ac:spMkLst>
            <pc:docMk/>
            <pc:sldMk cId="3930036297" sldId="356"/>
            <ac:spMk id="10" creationId="{750ACE9E-588C-2367-1518-7FC7DB9A4376}"/>
          </ac:spMkLst>
        </pc:spChg>
        <pc:spChg chg="add del mod">
          <ac:chgData name="Alfred Asterjadhi" userId="39de57b9-85c0-4fd1-aaac-8ca2b6560ad0" providerId="ADAL" clId="{3CB17367-4C8F-42E0-B8AE-E92AF332648B}" dt="2023-03-13T21:00:08.645" v="3023"/>
          <ac:spMkLst>
            <pc:docMk/>
            <pc:sldMk cId="3930036297" sldId="356"/>
            <ac:spMk id="11" creationId="{710836F5-9B31-ABD6-A203-DF5E10496621}"/>
          </ac:spMkLst>
        </pc:spChg>
      </pc:sldChg>
      <pc:sldChg chg="modSp mod">
        <pc:chgData name="Alfred Asterjadhi" userId="39de57b9-85c0-4fd1-aaac-8ca2b6560ad0" providerId="ADAL" clId="{3CB17367-4C8F-42E0-B8AE-E92AF332648B}" dt="2023-03-13T17:14:53.079" v="2578" actId="20577"/>
        <pc:sldMkLst>
          <pc:docMk/>
          <pc:sldMk cId="2875004496" sldId="364"/>
        </pc:sldMkLst>
        <pc:graphicFrameChg chg="mod modGraphic">
          <ac:chgData name="Alfred Asterjadhi" userId="39de57b9-85c0-4fd1-aaac-8ca2b6560ad0" providerId="ADAL" clId="{3CB17367-4C8F-42E0-B8AE-E92AF332648B}" dt="2023-03-13T17:14:53.079" v="2578" actId="2057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3CB17367-4C8F-42E0-B8AE-E92AF332648B}" dt="2023-03-13T01:02:56.514" v="1672" actId="20577"/>
        <pc:sldMkLst>
          <pc:docMk/>
          <pc:sldMk cId="1843331871" sldId="365"/>
        </pc:sldMkLst>
        <pc:spChg chg="mod">
          <ac:chgData name="Alfred Asterjadhi" userId="39de57b9-85c0-4fd1-aaac-8ca2b6560ad0" providerId="ADAL" clId="{3CB17367-4C8F-42E0-B8AE-E92AF332648B}" dt="2023-03-13T01:02:56.514" v="1672" actId="20577"/>
          <ac:spMkLst>
            <pc:docMk/>
            <pc:sldMk cId="1843331871" sldId="365"/>
            <ac:spMk id="25" creationId="{DEEFA1CA-22CD-79BC-A375-F798D55F5E83}"/>
          </ac:spMkLst>
        </pc:spChg>
      </pc:sldChg>
      <pc:sldChg chg="modSp mod">
        <pc:chgData name="Alfred Asterjadhi" userId="39de57b9-85c0-4fd1-aaac-8ca2b6560ad0" providerId="ADAL" clId="{3CB17367-4C8F-42E0-B8AE-E92AF332648B}" dt="2023-03-13T01:19:43.320" v="2253" actId="20577"/>
        <pc:sldMkLst>
          <pc:docMk/>
          <pc:sldMk cId="3759718192" sldId="368"/>
        </pc:sldMkLst>
        <pc:spChg chg="mod">
          <ac:chgData name="Alfred Asterjadhi" userId="39de57b9-85c0-4fd1-aaac-8ca2b6560ad0" providerId="ADAL" clId="{3CB17367-4C8F-42E0-B8AE-E92AF332648B}" dt="2023-03-13T01:19:43.320" v="2253" actId="20577"/>
          <ac:spMkLst>
            <pc:docMk/>
            <pc:sldMk cId="3759718192" sldId="368"/>
            <ac:spMk id="2" creationId="{D0172988-1296-802D-770D-899EA5C68516}"/>
          </ac:spMkLst>
        </pc:spChg>
      </pc:sldChg>
      <pc:sldChg chg="modSp mod">
        <pc:chgData name="Alfred Asterjadhi" userId="39de57b9-85c0-4fd1-aaac-8ca2b6560ad0" providerId="ADAL" clId="{3CB17367-4C8F-42E0-B8AE-E92AF332648B}" dt="2023-03-13T01:12:33.350" v="1991" actId="20577"/>
        <pc:sldMkLst>
          <pc:docMk/>
          <pc:sldMk cId="3049755149" sldId="371"/>
        </pc:sldMkLst>
        <pc:spChg chg="mod">
          <ac:chgData name="Alfred Asterjadhi" userId="39de57b9-85c0-4fd1-aaac-8ca2b6560ad0" providerId="ADAL" clId="{3CB17367-4C8F-42E0-B8AE-E92AF332648B}" dt="2023-03-13T01:10:16.546" v="1899" actId="13926"/>
          <ac:spMkLst>
            <pc:docMk/>
            <pc:sldMk cId="3049755149" sldId="371"/>
            <ac:spMk id="2" creationId="{4B5F0D0E-8BB7-48AB-9160-728B8B3399A2}"/>
          </ac:spMkLst>
        </pc:spChg>
        <pc:spChg chg="mod">
          <ac:chgData name="Alfred Asterjadhi" userId="39de57b9-85c0-4fd1-aaac-8ca2b6560ad0" providerId="ADAL" clId="{3CB17367-4C8F-42E0-B8AE-E92AF332648B}" dt="2023-03-13T01:12:33.350" v="1991" actId="20577"/>
          <ac:spMkLst>
            <pc:docMk/>
            <pc:sldMk cId="3049755149" sldId="371"/>
            <ac:spMk id="3" creationId="{DFB0BA47-D7B6-4F95-932E-A7AA615BC440}"/>
          </ac:spMkLst>
        </pc:spChg>
      </pc:sldChg>
      <pc:sldChg chg="modSp mod">
        <pc:chgData name="Alfred Asterjadhi" userId="39de57b9-85c0-4fd1-aaac-8ca2b6560ad0" providerId="ADAL" clId="{3CB17367-4C8F-42E0-B8AE-E92AF332648B}" dt="2023-03-13T20:58:38.730" v="3014" actId="20577"/>
        <pc:sldMkLst>
          <pc:docMk/>
          <pc:sldMk cId="2696761607" sldId="393"/>
        </pc:sldMkLst>
        <pc:graphicFrameChg chg="mod modGraphic">
          <ac:chgData name="Alfred Asterjadhi" userId="39de57b9-85c0-4fd1-aaac-8ca2b6560ad0" providerId="ADAL" clId="{3CB17367-4C8F-42E0-B8AE-E92AF332648B}" dt="2023-03-13T20:58:38.730" v="3014" actId="20577"/>
          <ac:graphicFrameMkLst>
            <pc:docMk/>
            <pc:sldMk cId="2696761607" sldId="393"/>
            <ac:graphicFrameMk id="6" creationId="{5094FBC8-BB74-47F3-965D-16BC678F4D1D}"/>
          </ac:graphicFrameMkLst>
        </pc:graphicFrameChg>
      </pc:sldChg>
      <pc:sldChg chg="addSp modSp mod">
        <pc:chgData name="Alfred Asterjadhi" userId="39de57b9-85c0-4fd1-aaac-8ca2b6560ad0" providerId="ADAL" clId="{3CB17367-4C8F-42E0-B8AE-E92AF332648B}" dt="2023-03-13T14:56:38.860" v="2492" actId="207"/>
        <pc:sldMkLst>
          <pc:docMk/>
          <pc:sldMk cId="1616804006" sldId="394"/>
        </pc:sldMkLst>
        <pc:graphicFrameChg chg="mod modGraphic">
          <ac:chgData name="Alfred Asterjadhi" userId="39de57b9-85c0-4fd1-aaac-8ca2b6560ad0" providerId="ADAL" clId="{3CB17367-4C8F-42E0-B8AE-E92AF332648B}" dt="2023-03-13T14:56:38.860" v="2492" actId="207"/>
          <ac:graphicFrameMkLst>
            <pc:docMk/>
            <pc:sldMk cId="1616804006" sldId="394"/>
            <ac:graphicFrameMk id="6" creationId="{5094FBC8-BB74-47F3-965D-16BC678F4D1D}"/>
          </ac:graphicFrameMkLst>
        </pc:graphicFrameChg>
        <pc:graphicFrameChg chg="add mod">
          <ac:chgData name="Alfred Asterjadhi" userId="39de57b9-85c0-4fd1-aaac-8ca2b6560ad0" providerId="ADAL" clId="{3CB17367-4C8F-42E0-B8AE-E92AF332648B}" dt="2023-03-09T20:25:38.623" v="533"/>
          <ac:graphicFrameMkLst>
            <pc:docMk/>
            <pc:sldMk cId="1616804006" sldId="394"/>
            <ac:graphicFrameMk id="7" creationId="{D388FFA4-9CA2-33E5-3496-55D97BC3D531}"/>
          </ac:graphicFrameMkLst>
        </pc:graphicFrameChg>
      </pc:sldChg>
      <pc:sldChg chg="modSp mod">
        <pc:chgData name="Alfred Asterjadhi" userId="39de57b9-85c0-4fd1-aaac-8ca2b6560ad0" providerId="ADAL" clId="{3CB17367-4C8F-42E0-B8AE-E92AF332648B}" dt="2023-03-13T01:16:55.879" v="2246" actId="20577"/>
        <pc:sldMkLst>
          <pc:docMk/>
          <pc:sldMk cId="2786150746" sldId="395"/>
        </pc:sldMkLst>
        <pc:spChg chg="mod">
          <ac:chgData name="Alfred Asterjadhi" userId="39de57b9-85c0-4fd1-aaac-8ca2b6560ad0" providerId="ADAL" clId="{3CB17367-4C8F-42E0-B8AE-E92AF332648B}" dt="2023-03-13T01:10:29.973" v="1900" actId="13926"/>
          <ac:spMkLst>
            <pc:docMk/>
            <pc:sldMk cId="2786150746" sldId="395"/>
            <ac:spMk id="2" creationId="{4B5F0D0E-8BB7-48AB-9160-728B8B3399A2}"/>
          </ac:spMkLst>
        </pc:spChg>
        <pc:spChg chg="mod">
          <ac:chgData name="Alfred Asterjadhi" userId="39de57b9-85c0-4fd1-aaac-8ca2b6560ad0" providerId="ADAL" clId="{3CB17367-4C8F-42E0-B8AE-E92AF332648B}" dt="2023-03-13T01:16:55.879" v="2246" actId="20577"/>
          <ac:spMkLst>
            <pc:docMk/>
            <pc:sldMk cId="2786150746" sldId="395"/>
            <ac:spMk id="3" creationId="{DFB0BA47-D7B6-4F95-932E-A7AA615BC440}"/>
          </ac:spMkLst>
        </pc:spChg>
      </pc:sldChg>
      <pc:sldChg chg="modSp mod">
        <pc:chgData name="Alfred Asterjadhi" userId="39de57b9-85c0-4fd1-aaac-8ca2b6560ad0" providerId="ADAL" clId="{3CB17367-4C8F-42E0-B8AE-E92AF332648B}" dt="2023-03-13T13:30:14.589" v="2360"/>
        <pc:sldMkLst>
          <pc:docMk/>
          <pc:sldMk cId="917226829" sldId="396"/>
        </pc:sldMkLst>
        <pc:spChg chg="mod">
          <ac:chgData name="Alfred Asterjadhi" userId="39de57b9-85c0-4fd1-aaac-8ca2b6560ad0" providerId="ADAL" clId="{3CB17367-4C8F-42E0-B8AE-E92AF332648B}" dt="2023-03-13T13:30:14.589" v="2360"/>
          <ac:spMkLst>
            <pc:docMk/>
            <pc:sldMk cId="917226829" sldId="396"/>
            <ac:spMk id="3" creationId="{DFB0BA47-D7B6-4F95-932E-A7AA615BC440}"/>
          </ac:spMkLst>
        </pc:spChg>
      </pc:sldChg>
      <pc:sldChg chg="modSp mod">
        <pc:chgData name="Alfred Asterjadhi" userId="39de57b9-85c0-4fd1-aaac-8ca2b6560ad0" providerId="ADAL" clId="{3CB17367-4C8F-42E0-B8AE-E92AF332648B}" dt="2023-03-13T20:59:37.716" v="3015" actId="403"/>
        <pc:sldMkLst>
          <pc:docMk/>
          <pc:sldMk cId="3249982691" sldId="397"/>
        </pc:sldMkLst>
        <pc:spChg chg="mod">
          <ac:chgData name="Alfred Asterjadhi" userId="39de57b9-85c0-4fd1-aaac-8ca2b6560ad0" providerId="ADAL" clId="{3CB17367-4C8F-42E0-B8AE-E92AF332648B}" dt="2023-03-13T20:59:37.716" v="3015" actId="403"/>
          <ac:spMkLst>
            <pc:docMk/>
            <pc:sldMk cId="3249982691" sldId="397"/>
            <ac:spMk id="3" creationId="{DFB0BA47-D7B6-4F95-932E-A7AA615BC440}"/>
          </ac:spMkLst>
        </pc:spChg>
      </pc:sldChg>
      <pc:sldChg chg="modSp mod">
        <pc:chgData name="Alfred Asterjadhi" userId="39de57b9-85c0-4fd1-aaac-8ca2b6560ad0" providerId="ADAL" clId="{3CB17367-4C8F-42E0-B8AE-E92AF332648B}" dt="2023-03-13T20:59:43.516" v="3016" actId="403"/>
        <pc:sldMkLst>
          <pc:docMk/>
          <pc:sldMk cId="1729944846" sldId="398"/>
        </pc:sldMkLst>
        <pc:spChg chg="mod">
          <ac:chgData name="Alfred Asterjadhi" userId="39de57b9-85c0-4fd1-aaac-8ca2b6560ad0" providerId="ADAL" clId="{3CB17367-4C8F-42E0-B8AE-E92AF332648B}" dt="2023-03-13T20:59:43.516" v="3016" actId="403"/>
          <ac:spMkLst>
            <pc:docMk/>
            <pc:sldMk cId="1729944846" sldId="398"/>
            <ac:spMk id="3" creationId="{DFB0BA47-D7B6-4F95-932E-A7AA615BC440}"/>
          </ac:spMkLst>
        </pc:spChg>
      </pc:sldChg>
      <pc:sldChg chg="modSp mod">
        <pc:chgData name="Alfred Asterjadhi" userId="39de57b9-85c0-4fd1-aaac-8ca2b6560ad0" providerId="ADAL" clId="{3CB17367-4C8F-42E0-B8AE-E92AF332648B}" dt="2023-03-13T20:59:52.753" v="3018" actId="403"/>
        <pc:sldMkLst>
          <pc:docMk/>
          <pc:sldMk cId="3926945026" sldId="399"/>
        </pc:sldMkLst>
        <pc:spChg chg="mod">
          <ac:chgData name="Alfred Asterjadhi" userId="39de57b9-85c0-4fd1-aaac-8ca2b6560ad0" providerId="ADAL" clId="{3CB17367-4C8F-42E0-B8AE-E92AF332648B}" dt="2023-03-13T20:59:52.753" v="3018" actId="403"/>
          <ac:spMkLst>
            <pc:docMk/>
            <pc:sldMk cId="3926945026" sldId="399"/>
            <ac:spMk id="3" creationId="{DFB0BA47-D7B6-4F95-932E-A7AA615BC440}"/>
          </ac:spMkLst>
        </pc:spChg>
      </pc:sldChg>
      <pc:sldChg chg="modSp mod">
        <pc:chgData name="Alfred Asterjadhi" userId="39de57b9-85c0-4fd1-aaac-8ca2b6560ad0" providerId="ADAL" clId="{3CB17367-4C8F-42E0-B8AE-E92AF332648B}" dt="2023-03-13T21:00:02.573" v="3021" actId="403"/>
        <pc:sldMkLst>
          <pc:docMk/>
          <pc:sldMk cId="3614762288" sldId="400"/>
        </pc:sldMkLst>
        <pc:spChg chg="mod">
          <ac:chgData name="Alfred Asterjadhi" userId="39de57b9-85c0-4fd1-aaac-8ca2b6560ad0" providerId="ADAL" clId="{3CB17367-4C8F-42E0-B8AE-E92AF332648B}" dt="2023-03-12T22:54:33.052" v="1406" actId="20577"/>
          <ac:spMkLst>
            <pc:docMk/>
            <pc:sldMk cId="3614762288" sldId="400"/>
            <ac:spMk id="2" creationId="{4B5F0D0E-8BB7-48AB-9160-728B8B3399A2}"/>
          </ac:spMkLst>
        </pc:spChg>
        <pc:spChg chg="mod">
          <ac:chgData name="Alfred Asterjadhi" userId="39de57b9-85c0-4fd1-aaac-8ca2b6560ad0" providerId="ADAL" clId="{3CB17367-4C8F-42E0-B8AE-E92AF332648B}" dt="2023-03-13T21:00:02.573" v="3021" actId="403"/>
          <ac:spMkLst>
            <pc:docMk/>
            <pc:sldMk cId="3614762288" sldId="400"/>
            <ac:spMk id="3" creationId="{DFB0BA47-D7B6-4F95-932E-A7AA615BC440}"/>
          </ac:spMkLst>
        </pc:spChg>
      </pc:sldChg>
      <pc:sldChg chg="modSp add mod ord">
        <pc:chgData name="Alfred Asterjadhi" userId="39de57b9-85c0-4fd1-aaac-8ca2b6560ad0" providerId="ADAL" clId="{3CB17367-4C8F-42E0-B8AE-E92AF332648B}" dt="2023-03-13T17:14:16.334" v="2575" actId="20577"/>
        <pc:sldMkLst>
          <pc:docMk/>
          <pc:sldMk cId="1345008357" sldId="401"/>
        </pc:sldMkLst>
        <pc:spChg chg="mod">
          <ac:chgData name="Alfred Asterjadhi" userId="39de57b9-85c0-4fd1-aaac-8ca2b6560ad0" providerId="ADAL" clId="{3CB17367-4C8F-42E0-B8AE-E92AF332648B}" dt="2023-03-09T15:01:09.252" v="431" actId="20577"/>
          <ac:spMkLst>
            <pc:docMk/>
            <pc:sldMk cId="1345008357" sldId="401"/>
            <ac:spMk id="2" creationId="{F2762690-C15C-4839-B40F-0AF3A4D89457}"/>
          </ac:spMkLst>
        </pc:spChg>
        <pc:graphicFrameChg chg="mod modGraphic">
          <ac:chgData name="Alfred Asterjadhi" userId="39de57b9-85c0-4fd1-aaac-8ca2b6560ad0" providerId="ADAL" clId="{3CB17367-4C8F-42E0-B8AE-E92AF332648B}" dt="2023-03-13T17:14:16.334" v="2575" actId="20577"/>
          <ac:graphicFrameMkLst>
            <pc:docMk/>
            <pc:sldMk cId="1345008357" sldId="401"/>
            <ac:graphicFrameMk id="6" creationId="{5094FBC8-BB74-47F3-965D-16BC678F4D1D}"/>
          </ac:graphicFrameMkLst>
        </pc:graphicFrameChg>
      </pc:sldChg>
      <pc:sldChg chg="modSp add mod">
        <pc:chgData name="Alfred Asterjadhi" userId="39de57b9-85c0-4fd1-aaac-8ca2b6560ad0" providerId="ADAL" clId="{3CB17367-4C8F-42E0-B8AE-E92AF332648B}" dt="2023-03-13T15:10:45.282" v="2510" actId="20577"/>
        <pc:sldMkLst>
          <pc:docMk/>
          <pc:sldMk cId="607869001" sldId="402"/>
        </pc:sldMkLst>
        <pc:spChg chg="mod">
          <ac:chgData name="Alfred Asterjadhi" userId="39de57b9-85c0-4fd1-aaac-8ca2b6560ad0" providerId="ADAL" clId="{3CB17367-4C8F-42E0-B8AE-E92AF332648B}" dt="2023-03-09T15:01:49.269" v="454" actId="20577"/>
          <ac:spMkLst>
            <pc:docMk/>
            <pc:sldMk cId="607869001" sldId="402"/>
            <ac:spMk id="2" creationId="{F2762690-C15C-4839-B40F-0AF3A4D89457}"/>
          </ac:spMkLst>
        </pc:spChg>
        <pc:graphicFrameChg chg="mod modGraphic">
          <ac:chgData name="Alfred Asterjadhi" userId="39de57b9-85c0-4fd1-aaac-8ca2b6560ad0" providerId="ADAL" clId="{3CB17367-4C8F-42E0-B8AE-E92AF332648B}" dt="2023-03-13T15:10:45.282" v="2510" actId="20577"/>
          <ac:graphicFrameMkLst>
            <pc:docMk/>
            <pc:sldMk cId="607869001" sldId="402"/>
            <ac:graphicFrameMk id="6" creationId="{5094FBC8-BB74-47F3-965D-16BC678F4D1D}"/>
          </ac:graphicFrameMkLst>
        </pc:graphicFrameChg>
      </pc:sldChg>
      <pc:sldChg chg="modSp add mod">
        <pc:chgData name="Alfred Asterjadhi" userId="39de57b9-85c0-4fd1-aaac-8ca2b6560ad0" providerId="ADAL" clId="{3CB17367-4C8F-42E0-B8AE-E92AF332648B}" dt="2023-03-13T13:20:33.998" v="2358" actId="20577"/>
        <pc:sldMkLst>
          <pc:docMk/>
          <pc:sldMk cId="1256258102" sldId="403"/>
        </pc:sldMkLst>
        <pc:spChg chg="mod">
          <ac:chgData name="Alfred Asterjadhi" userId="39de57b9-85c0-4fd1-aaac-8ca2b6560ad0" providerId="ADAL" clId="{3CB17367-4C8F-42E0-B8AE-E92AF332648B}" dt="2023-03-09T15:06:37.315" v="463" actId="20577"/>
          <ac:spMkLst>
            <pc:docMk/>
            <pc:sldMk cId="1256258102" sldId="403"/>
            <ac:spMk id="2" creationId="{F2762690-C15C-4839-B40F-0AF3A4D89457}"/>
          </ac:spMkLst>
        </pc:spChg>
        <pc:graphicFrameChg chg="mod modGraphic">
          <ac:chgData name="Alfred Asterjadhi" userId="39de57b9-85c0-4fd1-aaac-8ca2b6560ad0" providerId="ADAL" clId="{3CB17367-4C8F-42E0-B8AE-E92AF332648B}" dt="2023-03-13T13:20:33.998" v="2358" actId="20577"/>
          <ac:graphicFrameMkLst>
            <pc:docMk/>
            <pc:sldMk cId="1256258102" sldId="403"/>
            <ac:graphicFrameMk id="6" creationId="{5094FBC8-BB74-47F3-965D-16BC678F4D1D}"/>
          </ac:graphicFrameMkLst>
        </pc:graphicFrameChg>
      </pc:sldChg>
      <pc:sldChg chg="modSp add mod">
        <pc:chgData name="Alfred Asterjadhi" userId="39de57b9-85c0-4fd1-aaac-8ca2b6560ad0" providerId="ADAL" clId="{3CB17367-4C8F-42E0-B8AE-E92AF332648B}" dt="2023-03-13T12:49:21.658" v="2292" actId="20577"/>
        <pc:sldMkLst>
          <pc:docMk/>
          <pc:sldMk cId="1829076102" sldId="404"/>
        </pc:sldMkLst>
        <pc:spChg chg="mod">
          <ac:chgData name="Alfred Asterjadhi" userId="39de57b9-85c0-4fd1-aaac-8ca2b6560ad0" providerId="ADAL" clId="{3CB17367-4C8F-42E0-B8AE-E92AF332648B}" dt="2023-03-10T16:48:34.715" v="940" actId="20577"/>
          <ac:spMkLst>
            <pc:docMk/>
            <pc:sldMk cId="1829076102" sldId="404"/>
            <ac:spMk id="2" creationId="{F2762690-C15C-4839-B40F-0AF3A4D89457}"/>
          </ac:spMkLst>
        </pc:spChg>
        <pc:graphicFrameChg chg="mod modGraphic">
          <ac:chgData name="Alfred Asterjadhi" userId="39de57b9-85c0-4fd1-aaac-8ca2b6560ad0" providerId="ADAL" clId="{3CB17367-4C8F-42E0-B8AE-E92AF332648B}" dt="2023-03-13T12:49:21.658" v="2292" actId="20577"/>
          <ac:graphicFrameMkLst>
            <pc:docMk/>
            <pc:sldMk cId="1829076102" sldId="404"/>
            <ac:graphicFrameMk id="6" creationId="{5094FBC8-BB74-47F3-965D-16BC678F4D1D}"/>
          </ac:graphicFrameMkLst>
        </pc:graphicFrameChg>
      </pc:sldChg>
      <pc:sldChg chg="modSp add mod">
        <pc:chgData name="Alfred Asterjadhi" userId="39de57b9-85c0-4fd1-aaac-8ca2b6560ad0" providerId="ADAL" clId="{3CB17367-4C8F-42E0-B8AE-E92AF332648B}" dt="2023-03-12T12:03:18.195" v="1208" actId="20577"/>
        <pc:sldMkLst>
          <pc:docMk/>
          <pc:sldMk cId="1170201947" sldId="405"/>
        </pc:sldMkLst>
        <pc:spChg chg="mod">
          <ac:chgData name="Alfred Asterjadhi" userId="39de57b9-85c0-4fd1-aaac-8ca2b6560ad0" providerId="ADAL" clId="{3CB17367-4C8F-42E0-B8AE-E92AF332648B}" dt="2023-03-12T12:03:18.195" v="1208" actId="20577"/>
          <ac:spMkLst>
            <pc:docMk/>
            <pc:sldMk cId="1170201947" sldId="405"/>
            <ac:spMk id="2" creationId="{F2762690-C15C-4839-B40F-0AF3A4D89457}"/>
          </ac:spMkLst>
        </pc:spChg>
      </pc:sldChg>
      <pc:sldChg chg="modSp add mod">
        <pc:chgData name="Alfred Asterjadhi" userId="39de57b9-85c0-4fd1-aaac-8ca2b6560ad0" providerId="ADAL" clId="{3CB17367-4C8F-42E0-B8AE-E92AF332648B}" dt="2023-03-13T20:59:47.585" v="3017" actId="403"/>
        <pc:sldMkLst>
          <pc:docMk/>
          <pc:sldMk cId="3451951815" sldId="406"/>
        </pc:sldMkLst>
        <pc:spChg chg="mod">
          <ac:chgData name="Alfred Asterjadhi" userId="39de57b9-85c0-4fd1-aaac-8ca2b6560ad0" providerId="ADAL" clId="{3CB17367-4C8F-42E0-B8AE-E92AF332648B}" dt="2023-03-12T22:53:35.300" v="1378" actId="20577"/>
          <ac:spMkLst>
            <pc:docMk/>
            <pc:sldMk cId="3451951815" sldId="406"/>
            <ac:spMk id="2" creationId="{4B5F0D0E-8BB7-48AB-9160-728B8B3399A2}"/>
          </ac:spMkLst>
        </pc:spChg>
        <pc:spChg chg="mod">
          <ac:chgData name="Alfred Asterjadhi" userId="39de57b9-85c0-4fd1-aaac-8ca2b6560ad0" providerId="ADAL" clId="{3CB17367-4C8F-42E0-B8AE-E92AF332648B}" dt="2023-03-13T20:59:47.585" v="3017" actId="403"/>
          <ac:spMkLst>
            <pc:docMk/>
            <pc:sldMk cId="3451951815" sldId="406"/>
            <ac:spMk id="3" creationId="{DFB0BA47-D7B6-4F95-932E-A7AA615BC440}"/>
          </ac:spMkLst>
        </pc:spChg>
      </pc:sldChg>
      <pc:sldChg chg="modSp add mod">
        <pc:chgData name="Alfred Asterjadhi" userId="39de57b9-85c0-4fd1-aaac-8ca2b6560ad0" providerId="ADAL" clId="{3CB17367-4C8F-42E0-B8AE-E92AF332648B}" dt="2023-03-13T20:59:56.774" v="3019" actId="403"/>
        <pc:sldMkLst>
          <pc:docMk/>
          <pc:sldMk cId="3663532691" sldId="407"/>
        </pc:sldMkLst>
        <pc:spChg chg="mod">
          <ac:chgData name="Alfred Asterjadhi" userId="39de57b9-85c0-4fd1-aaac-8ca2b6560ad0" providerId="ADAL" clId="{3CB17367-4C8F-42E0-B8AE-E92AF332648B}" dt="2023-03-12T22:53:52.535" v="1388" actId="20577"/>
          <ac:spMkLst>
            <pc:docMk/>
            <pc:sldMk cId="3663532691" sldId="407"/>
            <ac:spMk id="2" creationId="{4B5F0D0E-8BB7-48AB-9160-728B8B3399A2}"/>
          </ac:spMkLst>
        </pc:spChg>
        <pc:spChg chg="mod">
          <ac:chgData name="Alfred Asterjadhi" userId="39de57b9-85c0-4fd1-aaac-8ca2b6560ad0" providerId="ADAL" clId="{3CB17367-4C8F-42E0-B8AE-E92AF332648B}" dt="2023-03-13T20:59:56.774" v="3019" actId="403"/>
          <ac:spMkLst>
            <pc:docMk/>
            <pc:sldMk cId="3663532691" sldId="407"/>
            <ac:spMk id="3" creationId="{DFB0BA47-D7B6-4F95-932E-A7AA615BC440}"/>
          </ac:spMkLst>
        </pc:spChg>
      </pc:sldChg>
      <pc:sldChg chg="modSp add mod">
        <pc:chgData name="Alfred Asterjadhi" userId="39de57b9-85c0-4fd1-aaac-8ca2b6560ad0" providerId="ADAL" clId="{3CB17367-4C8F-42E0-B8AE-E92AF332648B}" dt="2023-03-13T20:59:59.750" v="3020" actId="403"/>
        <pc:sldMkLst>
          <pc:docMk/>
          <pc:sldMk cId="65460503" sldId="408"/>
        </pc:sldMkLst>
        <pc:spChg chg="mod">
          <ac:chgData name="Alfred Asterjadhi" userId="39de57b9-85c0-4fd1-aaac-8ca2b6560ad0" providerId="ADAL" clId="{3CB17367-4C8F-42E0-B8AE-E92AF332648B}" dt="2023-03-12T22:54:24.436" v="1405" actId="20577"/>
          <ac:spMkLst>
            <pc:docMk/>
            <pc:sldMk cId="65460503" sldId="408"/>
            <ac:spMk id="2" creationId="{4B5F0D0E-8BB7-48AB-9160-728B8B3399A2}"/>
          </ac:spMkLst>
        </pc:spChg>
        <pc:spChg chg="mod">
          <ac:chgData name="Alfred Asterjadhi" userId="39de57b9-85c0-4fd1-aaac-8ca2b6560ad0" providerId="ADAL" clId="{3CB17367-4C8F-42E0-B8AE-E92AF332648B}" dt="2023-03-13T20:59:59.750" v="3020" actId="403"/>
          <ac:spMkLst>
            <pc:docMk/>
            <pc:sldMk cId="65460503" sldId="408"/>
            <ac:spMk id="3" creationId="{DFB0BA47-D7B6-4F95-932E-A7AA615BC440}"/>
          </ac:spMkLst>
        </pc:spChg>
      </pc:sldChg>
      <pc:sldMasterChg chg="modSp mod">
        <pc:chgData name="Alfred Asterjadhi" userId="39de57b9-85c0-4fd1-aaac-8ca2b6560ad0" providerId="ADAL" clId="{3CB17367-4C8F-42E0-B8AE-E92AF332648B}" dt="2023-03-13T21:01:00.084" v="3029" actId="6549"/>
        <pc:sldMasterMkLst>
          <pc:docMk/>
          <pc:sldMasterMk cId="0" sldId="2147483648"/>
        </pc:sldMasterMkLst>
        <pc:spChg chg="mod">
          <ac:chgData name="Alfred Asterjadhi" userId="39de57b9-85c0-4fd1-aaac-8ca2b6560ad0" providerId="ADAL" clId="{3CB17367-4C8F-42E0-B8AE-E92AF332648B}" dt="2023-03-13T21:01:00.084" v="3029" actId="6549"/>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8C32956B-7D9B-4F14-B129-AA061317A39C}"/>
    <pc:docChg chg="undo custSel addSld delSld modSld sldOrd modMainMaster">
      <pc:chgData name="Alfred Asterjadhi" userId="39de57b9-85c0-4fd1-aaac-8ca2b6560ad0" providerId="ADAL" clId="{8C32956B-7D9B-4F14-B129-AA061317A39C}" dt="2023-01-18T16:07:10.833" v="4434" actId="6549"/>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7T02:04:46.583" v="1744" actId="20577"/>
        <pc:sldMkLst>
          <pc:docMk/>
          <pc:sldMk cId="2327388640" sldId="335"/>
        </pc:sldMkLst>
        <pc:spChg chg="mod">
          <ac:chgData name="Alfred Asterjadhi" userId="39de57b9-85c0-4fd1-aaac-8ca2b6560ad0" providerId="ADAL" clId="{8C32956B-7D9B-4F14-B129-AA061317A39C}" dt="2023-01-16T15:43:28.869" v="1124" actId="207"/>
          <ac:spMkLst>
            <pc:docMk/>
            <pc:sldMk cId="2327388640" sldId="335"/>
            <ac:spMk id="2" creationId="{4B5F0D0E-8BB7-48AB-9160-728B8B3399A2}"/>
          </ac:spMkLst>
        </pc:spChg>
        <pc:spChg chg="mod">
          <ac:chgData name="Alfred Asterjadhi" userId="39de57b9-85c0-4fd1-aaac-8ca2b6560ad0" providerId="ADAL" clId="{8C32956B-7D9B-4F14-B129-AA061317A39C}" dt="2023-01-17T02:04:46.583" v="1744" actId="20577"/>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7T02:17:01.037" v="1930" actId="207"/>
        <pc:sldMkLst>
          <pc:docMk/>
          <pc:sldMk cId="1766754893" sldId="346"/>
        </pc:sldMkLst>
        <pc:spChg chg="mod">
          <ac:chgData name="Alfred Asterjadhi" userId="39de57b9-85c0-4fd1-aaac-8ca2b6560ad0" providerId="ADAL" clId="{8C32956B-7D9B-4F14-B129-AA061317A39C}" dt="2023-01-16T18:42:32.307" v="1459"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7T02:17:01.037" v="1930" actId="20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8T05:26:49.603" v="3923" actId="6549"/>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8T05:26:49.603" v="3923" actId="6549"/>
          <ac:graphicFrameMkLst>
            <pc:docMk/>
            <pc:sldMk cId="4012074164" sldId="347"/>
            <ac:graphicFrameMk id="6" creationId="{5094FBC8-BB74-47F3-965D-16BC678F4D1D}"/>
          </ac:graphicFrameMkLst>
        </pc:graphicFrameChg>
      </pc:sldChg>
      <pc:sldChg chg="addSp delSp modSp mod">
        <pc:chgData name="Alfred Asterjadhi" userId="39de57b9-85c0-4fd1-aaac-8ca2b6560ad0" providerId="ADAL" clId="{8C32956B-7D9B-4F14-B129-AA061317A39C}" dt="2023-01-18T04:22:35.715" v="3297" actId="207"/>
        <pc:sldMkLst>
          <pc:docMk/>
          <pc:sldMk cId="1370937286" sldId="350"/>
        </pc:sldMkLst>
        <pc:spChg chg="mod">
          <ac:chgData name="Alfred Asterjadhi" userId="39de57b9-85c0-4fd1-aaac-8ca2b6560ad0" providerId="ADAL" clId="{8C32956B-7D9B-4F14-B129-AA061317A39C}" dt="2023-01-17T18:06:11.117" v="2988" actId="13926"/>
          <ac:spMkLst>
            <pc:docMk/>
            <pc:sldMk cId="1370937286" sldId="350"/>
            <ac:spMk id="2" creationId="{4B5F0D0E-8BB7-48AB-9160-728B8B3399A2}"/>
          </ac:spMkLst>
        </pc:spChg>
        <pc:spChg chg="mod">
          <ac:chgData name="Alfred Asterjadhi" userId="39de57b9-85c0-4fd1-aaac-8ca2b6560ad0" providerId="ADAL" clId="{8C32956B-7D9B-4F14-B129-AA061317A39C}" dt="2023-01-18T04:22:35.715" v="3297" actId="20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graphicFrameChg chg="add del mod">
          <ac:chgData name="Alfred Asterjadhi" userId="39de57b9-85c0-4fd1-aaac-8ca2b6560ad0" providerId="ADAL" clId="{8C32956B-7D9B-4F14-B129-AA061317A39C}" dt="2023-01-17T02:59:37.385" v="2409" actId="478"/>
          <ac:graphicFrameMkLst>
            <pc:docMk/>
            <pc:sldMk cId="1370937286" sldId="350"/>
            <ac:graphicFrameMk id="7" creationId="{159D3AA2-CB52-D7EC-0C2F-7D8DA4C14477}"/>
          </ac:graphicFrameMkLst>
        </pc:graphicFrameChg>
      </pc:sldChg>
      <pc:sldChg chg="modSp mod">
        <pc:chgData name="Alfred Asterjadhi" userId="39de57b9-85c0-4fd1-aaac-8ca2b6560ad0" providerId="ADAL" clId="{8C32956B-7D9B-4F14-B129-AA061317A39C}" dt="2023-01-18T04:35:05.617" v="3520" actId="404"/>
        <pc:sldMkLst>
          <pc:docMk/>
          <pc:sldMk cId="3579411611" sldId="352"/>
        </pc:sldMkLst>
        <pc:spChg chg="mod">
          <ac:chgData name="Alfred Asterjadhi" userId="39de57b9-85c0-4fd1-aaac-8ca2b6560ad0" providerId="ADAL" clId="{8C32956B-7D9B-4F14-B129-AA061317A39C}" dt="2023-01-17T21:06:47.788" v="3233" actId="13926"/>
          <ac:spMkLst>
            <pc:docMk/>
            <pc:sldMk cId="3579411611" sldId="352"/>
            <ac:spMk id="2" creationId="{4B5F0D0E-8BB7-48AB-9160-728B8B3399A2}"/>
          </ac:spMkLst>
        </pc:spChg>
        <pc:spChg chg="mod">
          <ac:chgData name="Alfred Asterjadhi" userId="39de57b9-85c0-4fd1-aaac-8ca2b6560ad0" providerId="ADAL" clId="{8C32956B-7D9B-4F14-B129-AA061317A39C}" dt="2023-01-18T04:35:05.617" v="3520" actId="404"/>
          <ac:spMkLst>
            <pc:docMk/>
            <pc:sldMk cId="3579411611" sldId="352"/>
            <ac:spMk id="3" creationId="{DFB0BA47-D7B6-4F95-932E-A7AA615BC440}"/>
          </ac:spMkLst>
        </pc:spChg>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addSp delSp modSp mod">
        <pc:chgData name="Alfred Asterjadhi" userId="39de57b9-85c0-4fd1-aaac-8ca2b6560ad0" providerId="ADAL" clId="{8C32956B-7D9B-4F14-B129-AA061317A39C}" dt="2023-01-18T15:24:21.294" v="4314" actId="21"/>
        <pc:sldMkLst>
          <pc:docMk/>
          <pc:sldMk cId="588130191" sldId="353"/>
        </pc:sldMkLst>
        <pc:spChg chg="mod">
          <ac:chgData name="Alfred Asterjadhi" userId="39de57b9-85c0-4fd1-aaac-8ca2b6560ad0" providerId="ADAL" clId="{8C32956B-7D9B-4F14-B129-AA061317A39C}" dt="2023-01-18T14:21:12.467" v="4267" actId="13926"/>
          <ac:spMkLst>
            <pc:docMk/>
            <pc:sldMk cId="588130191" sldId="353"/>
            <ac:spMk id="2" creationId="{4B5F0D0E-8BB7-48AB-9160-728B8B3399A2}"/>
          </ac:spMkLst>
        </pc:spChg>
        <pc:spChg chg="mod">
          <ac:chgData name="Alfred Asterjadhi" userId="39de57b9-85c0-4fd1-aaac-8ca2b6560ad0" providerId="ADAL" clId="{8C32956B-7D9B-4F14-B129-AA061317A39C}" dt="2023-01-18T15:24:21.294" v="4314" actId="21"/>
          <ac:spMkLst>
            <pc:docMk/>
            <pc:sldMk cId="588130191" sldId="353"/>
            <ac:spMk id="3" creationId="{DFB0BA47-D7B6-4F95-932E-A7AA615BC440}"/>
          </ac:spMkLst>
        </pc:spChg>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graphicFrameChg chg="add del mod">
          <ac:chgData name="Alfred Asterjadhi" userId="39de57b9-85c0-4fd1-aaac-8ca2b6560ad0" providerId="ADAL" clId="{8C32956B-7D9B-4F14-B129-AA061317A39C}" dt="2023-01-18T13:08:55.820" v="4191"/>
          <ac:graphicFrameMkLst>
            <pc:docMk/>
            <pc:sldMk cId="588130191" sldId="353"/>
            <ac:graphicFrameMk id="7" creationId="{69FF3596-4007-A207-F876-534DC3D73E7B}"/>
          </ac:graphicFrameMkLst>
        </pc:graphicFrameChg>
      </pc:sldChg>
      <pc:sldChg chg="modSp mod">
        <pc:chgData name="Alfred Asterjadhi" userId="39de57b9-85c0-4fd1-aaac-8ca2b6560ad0" providerId="ADAL" clId="{8C32956B-7D9B-4F14-B129-AA061317A39C}" dt="2023-01-18T15:30:19.782" v="4391" actId="20577"/>
        <pc:sldMkLst>
          <pc:docMk/>
          <pc:sldMk cId="3909293924" sldId="355"/>
        </pc:sldMkLst>
        <pc:spChg chg="mod">
          <ac:chgData name="Alfred Asterjadhi" userId="39de57b9-85c0-4fd1-aaac-8ca2b6560ad0" providerId="ADAL" clId="{8C32956B-7D9B-4F14-B129-AA061317A39C}" dt="2023-01-18T15:30:19.782" v="4391" actId="20577"/>
          <ac:spMkLst>
            <pc:docMk/>
            <pc:sldMk cId="3909293924" sldId="355"/>
            <ac:spMk id="3" creationId="{DFB0BA47-D7B6-4F95-932E-A7AA615BC440}"/>
          </ac:spMkLst>
        </pc:spChg>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ord">
        <pc:chgData name="Alfred Asterjadhi" userId="39de57b9-85c0-4fd1-aaac-8ca2b6560ad0" providerId="ADAL" clId="{8C32956B-7D9B-4F14-B129-AA061317A39C}" dt="2023-01-17T17:30:22.030" v="2987"/>
        <pc:sldMkLst>
          <pc:docMk/>
          <pc:sldMk cId="2828608285" sldId="357"/>
        </pc:sldMkLst>
        <pc:spChg chg="mod">
          <ac:chgData name="Alfred Asterjadhi" userId="39de57b9-85c0-4fd1-aaac-8ca2b6560ad0" providerId="ADAL" clId="{8C32956B-7D9B-4F14-B129-AA061317A39C}" dt="2023-01-17T17:30:01.419" v="2985" actId="6549"/>
          <ac:spMkLst>
            <pc:docMk/>
            <pc:sldMk cId="2828608285" sldId="357"/>
            <ac:spMk id="2" creationId="{B6840888-B1D3-4EE4-984D-AE2D4FD8C6BF}"/>
          </ac:spMkLst>
        </pc:spChg>
        <pc:spChg chg="mod">
          <ac:chgData name="Alfred Asterjadhi" userId="39de57b9-85c0-4fd1-aaac-8ca2b6560ad0" providerId="ADAL" clId="{8C32956B-7D9B-4F14-B129-AA061317A39C}" dt="2023-01-17T03:00:36.132" v="2445" actId="13926"/>
          <ac:spMkLst>
            <pc:docMk/>
            <pc:sldMk cId="2828608285" sldId="357"/>
            <ac:spMk id="3" creationId="{977FA593-1C2D-4B4C-B4B8-9841BC70A2D7}"/>
          </ac:spMkLst>
        </pc:spChg>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addSp delSp modSp mod">
        <pc:chgData name="Alfred Asterjadhi" userId="39de57b9-85c0-4fd1-aaac-8ca2b6560ad0" providerId="ADAL" clId="{8C32956B-7D9B-4F14-B129-AA061317A39C}" dt="2023-01-18T04:45:36.552" v="3711" actId="13926"/>
        <pc:sldMkLst>
          <pc:docMk/>
          <pc:sldMk cId="2379446320" sldId="358"/>
        </pc:sldMkLst>
        <pc:spChg chg="mod">
          <ac:chgData name="Alfred Asterjadhi" userId="39de57b9-85c0-4fd1-aaac-8ca2b6560ad0" providerId="ADAL" clId="{8C32956B-7D9B-4F14-B129-AA061317A39C}" dt="2023-01-18T04:45:36.552" v="3711" actId="13926"/>
          <ac:spMkLst>
            <pc:docMk/>
            <pc:sldMk cId="2379446320" sldId="358"/>
            <ac:spMk id="2" creationId="{4B5F0D0E-8BB7-48AB-9160-728B8B3399A2}"/>
          </ac:spMkLst>
        </pc:spChg>
        <pc:spChg chg="mod">
          <ac:chgData name="Alfred Asterjadhi" userId="39de57b9-85c0-4fd1-aaac-8ca2b6560ad0" providerId="ADAL" clId="{8C32956B-7D9B-4F14-B129-AA061317A39C}" dt="2023-01-18T04:45:33.374" v="3710" actId="113"/>
          <ac:spMkLst>
            <pc:docMk/>
            <pc:sldMk cId="2379446320" sldId="358"/>
            <ac:spMk id="3" creationId="{DFB0BA47-D7B6-4F95-932E-A7AA615BC440}"/>
          </ac:spMkLst>
        </pc:spChg>
        <pc:spChg chg="mod">
          <ac:chgData name="Alfred Asterjadhi" userId="39de57b9-85c0-4fd1-aaac-8ca2b6560ad0" providerId="ADAL" clId="{8C32956B-7D9B-4F14-B129-AA061317A39C}" dt="2023-01-18T04:37:40.108" v="3566"/>
          <ac:spMkLst>
            <pc:docMk/>
            <pc:sldMk cId="2379446320" sldId="358"/>
            <ac:spMk id="4" creationId="{3462A639-621C-43E6-83A1-F4DCCA0E626D}"/>
          </ac:spMkLst>
        </pc:spChg>
        <pc:spChg chg="mod">
          <ac:chgData name="Alfred Asterjadhi" userId="39de57b9-85c0-4fd1-aaac-8ca2b6560ad0" providerId="ADAL" clId="{8C32956B-7D9B-4F14-B129-AA061317A39C}" dt="2023-01-18T04:37:40.108" v="3566"/>
          <ac:spMkLst>
            <pc:docMk/>
            <pc:sldMk cId="2379446320" sldId="358"/>
            <ac:spMk id="5" creationId="{344A3812-25A7-493E-9C1F-5DE586377D4F}"/>
          </ac:spMkLst>
        </pc:spChg>
        <pc:spChg chg="mod">
          <ac:chgData name="Alfred Asterjadhi" userId="39de57b9-85c0-4fd1-aaac-8ca2b6560ad0" providerId="ADAL" clId="{8C32956B-7D9B-4F14-B129-AA061317A39C}" dt="2023-01-18T04:37:40.108" v="3566"/>
          <ac:spMkLst>
            <pc:docMk/>
            <pc:sldMk cId="2379446320" sldId="358"/>
            <ac:spMk id="6" creationId="{974B2026-97FB-40D2-8F22-7E6D319B4EA2}"/>
          </ac:spMkLst>
        </pc:spChg>
        <pc:spChg chg="add del mod">
          <ac:chgData name="Alfred Asterjadhi" userId="39de57b9-85c0-4fd1-aaac-8ca2b6560ad0" providerId="ADAL" clId="{8C32956B-7D9B-4F14-B129-AA061317A39C}" dt="2023-01-18T04:37:40.108" v="3566"/>
          <ac:spMkLst>
            <pc:docMk/>
            <pc:sldMk cId="2379446320" sldId="358"/>
            <ac:spMk id="7" creationId="{77468B2D-8F4B-87FD-1A97-F1E0DB88BF3E}"/>
          </ac:spMkLst>
        </pc:spChg>
        <pc:spChg chg="add del mod">
          <ac:chgData name="Alfred Asterjadhi" userId="39de57b9-85c0-4fd1-aaac-8ca2b6560ad0" providerId="ADAL" clId="{8C32956B-7D9B-4F14-B129-AA061317A39C}" dt="2023-01-18T04:37:40.108" v="3566"/>
          <ac:spMkLst>
            <pc:docMk/>
            <pc:sldMk cId="2379446320" sldId="358"/>
            <ac:spMk id="8" creationId="{B2160A39-74BB-6A6C-198B-81702FC733A6}"/>
          </ac:spMkLst>
        </pc:spChg>
        <pc:spChg chg="add del mod">
          <ac:chgData name="Alfred Asterjadhi" userId="39de57b9-85c0-4fd1-aaac-8ca2b6560ad0" providerId="ADAL" clId="{8C32956B-7D9B-4F14-B129-AA061317A39C}" dt="2023-01-18T04:37:40.108" v="3566"/>
          <ac:spMkLst>
            <pc:docMk/>
            <pc:sldMk cId="2379446320" sldId="358"/>
            <ac:spMk id="9" creationId="{653AF489-983F-5ABC-818F-6B25CF0FCC70}"/>
          </ac:spMkLst>
        </pc:spChg>
        <pc:spChg chg="add del mod">
          <ac:chgData name="Alfred Asterjadhi" userId="39de57b9-85c0-4fd1-aaac-8ca2b6560ad0" providerId="ADAL" clId="{8C32956B-7D9B-4F14-B129-AA061317A39C}" dt="2023-01-18T04:37:40.108" v="3566"/>
          <ac:spMkLst>
            <pc:docMk/>
            <pc:sldMk cId="2379446320" sldId="358"/>
            <ac:spMk id="10" creationId="{ECA1CD6E-43C4-F8F5-09BE-02502CEFBCB9}"/>
          </ac:spMkLst>
        </pc:spChg>
        <pc:spChg chg="add del mod">
          <ac:chgData name="Alfred Asterjadhi" userId="39de57b9-85c0-4fd1-aaac-8ca2b6560ad0" providerId="ADAL" clId="{8C32956B-7D9B-4F14-B129-AA061317A39C}" dt="2023-01-18T04:37:40.108" v="3566"/>
          <ac:spMkLst>
            <pc:docMk/>
            <pc:sldMk cId="2379446320" sldId="358"/>
            <ac:spMk id="11" creationId="{8D761768-5B44-9559-DB98-C1CF924D86BF}"/>
          </ac:spMkLst>
        </pc:spChg>
        <pc:graphicFrameChg chg="add del mod">
          <ac:chgData name="Alfred Asterjadhi" userId="39de57b9-85c0-4fd1-aaac-8ca2b6560ad0" providerId="ADAL" clId="{8C32956B-7D9B-4F14-B129-AA061317A39C}" dt="2023-01-18T04:43:23.492" v="3660"/>
          <ac:graphicFrameMkLst>
            <pc:docMk/>
            <pc:sldMk cId="2379446320" sldId="358"/>
            <ac:graphicFrameMk id="12" creationId="{04389A0E-37EC-8579-3720-25EDDCA3C003}"/>
          </ac:graphicFrameMkLst>
        </pc:graphicFrameChg>
        <pc:graphicFrameChg chg="add del mod">
          <ac:chgData name="Alfred Asterjadhi" userId="39de57b9-85c0-4fd1-aaac-8ca2b6560ad0" providerId="ADAL" clId="{8C32956B-7D9B-4F14-B129-AA061317A39C}" dt="2023-01-18T04:43:46.896" v="3667"/>
          <ac:graphicFrameMkLst>
            <pc:docMk/>
            <pc:sldMk cId="2379446320" sldId="358"/>
            <ac:graphicFrameMk id="13" creationId="{53987ABB-5B49-35E2-8288-6103D293B40F}"/>
          </ac:graphicFrameMkLst>
        </pc:graphicFrameChg>
      </pc:sldChg>
      <pc:sldChg chg="addSp delSp modSp mod">
        <pc:chgData name="Alfred Asterjadhi" userId="39de57b9-85c0-4fd1-aaac-8ca2b6560ad0" providerId="ADAL" clId="{8C32956B-7D9B-4F14-B129-AA061317A39C}" dt="2023-01-18T16:02:58.469" v="4432" actId="20577"/>
        <pc:sldMkLst>
          <pc:docMk/>
          <pc:sldMk cId="4066268139" sldId="360"/>
        </pc:sldMkLst>
        <pc:spChg chg="mod">
          <ac:chgData name="Alfred Asterjadhi" userId="39de57b9-85c0-4fd1-aaac-8ca2b6560ad0" providerId="ADAL" clId="{8C32956B-7D9B-4F14-B129-AA061317A39C}" dt="2023-01-18T05:33:19.310" v="4119" actId="13926"/>
          <ac:spMkLst>
            <pc:docMk/>
            <pc:sldMk cId="4066268139" sldId="360"/>
            <ac:spMk id="2" creationId="{4B5F0D0E-8BB7-48AB-9160-728B8B3399A2}"/>
          </ac:spMkLst>
        </pc:spChg>
        <pc:spChg chg="mod">
          <ac:chgData name="Alfred Asterjadhi" userId="39de57b9-85c0-4fd1-aaac-8ca2b6560ad0" providerId="ADAL" clId="{8C32956B-7D9B-4F14-B129-AA061317A39C}" dt="2023-01-18T16:02:58.469" v="4432" actId="20577"/>
          <ac:spMkLst>
            <pc:docMk/>
            <pc:sldMk cId="4066268139" sldId="360"/>
            <ac:spMk id="3" creationId="{DFB0BA47-D7B6-4F95-932E-A7AA615BC440}"/>
          </ac:spMkLst>
        </pc:spChg>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pChg chg="add del mod">
          <ac:chgData name="Alfred Asterjadhi" userId="39de57b9-85c0-4fd1-aaac-8ca2b6560ad0" providerId="ADAL" clId="{8C32956B-7D9B-4F14-B129-AA061317A39C}" dt="2023-01-18T15:25:08.762" v="4331"/>
          <ac:spMkLst>
            <pc:docMk/>
            <pc:sldMk cId="4066268139" sldId="360"/>
            <ac:spMk id="8" creationId="{8F1C67C5-523B-C9D2-AE33-477847A0A0BE}"/>
          </ac:spMkLst>
        </pc:spChg>
        <pc:graphicFrameChg chg="add del mod">
          <ac:chgData name="Alfred Asterjadhi" userId="39de57b9-85c0-4fd1-aaac-8ca2b6560ad0" providerId="ADAL" clId="{8C32956B-7D9B-4F14-B129-AA061317A39C}" dt="2023-01-18T15:25:08.762" v="4331"/>
          <ac:graphicFrameMkLst>
            <pc:docMk/>
            <pc:sldMk cId="4066268139" sldId="360"/>
            <ac:graphicFrameMk id="7" creationId="{9B25BC6D-5023-C442-2C3B-7936FE186250}"/>
          </ac:graphicFrameMkLst>
        </pc:graphicFrameChg>
        <pc:graphicFrameChg chg="add del mod">
          <ac:chgData name="Alfred Asterjadhi" userId="39de57b9-85c0-4fd1-aaac-8ca2b6560ad0" providerId="ADAL" clId="{8C32956B-7D9B-4F14-B129-AA061317A39C}" dt="2023-01-18T16:02:48.322" v="4407"/>
          <ac:graphicFrameMkLst>
            <pc:docMk/>
            <pc:sldMk cId="4066268139" sldId="360"/>
            <ac:graphicFrameMk id="9" creationId="{FFB1E4B3-99AE-A1FE-602A-C0C725E92E97}"/>
          </ac:graphicFrameMkLst>
        </pc:graphicFrame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7T02:14:29.923" v="1903" actId="6549"/>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modGraphic">
          <ac:chgData name="Alfred Asterjadhi" userId="39de57b9-85c0-4fd1-aaac-8ca2b6560ad0" providerId="ADAL" clId="{8C32956B-7D9B-4F14-B129-AA061317A39C}" dt="2023-01-17T02:14:29.923" v="1903" actId="6549"/>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7T02:17:14.945" v="1931" actId="13926"/>
        <pc:sldMkLst>
          <pc:docMk/>
          <pc:sldMk cId="3049755149" sldId="371"/>
        </pc:sldMkLst>
        <pc:spChg chg="mod">
          <ac:chgData name="Alfred Asterjadhi" userId="39de57b9-85c0-4fd1-aaac-8ca2b6560ad0" providerId="ADAL" clId="{8C32956B-7D9B-4F14-B129-AA061317A39C}" dt="2023-01-17T02:17:14.945" v="1931" actId="13926"/>
          <ac:spMkLst>
            <pc:docMk/>
            <pc:sldMk cId="3049755149" sldId="371"/>
            <ac:spMk id="2" creationId="{4B5F0D0E-8BB7-48AB-9160-728B8B3399A2}"/>
          </ac:spMkLst>
        </pc:spChg>
        <pc:spChg chg="mod">
          <ac:chgData name="Alfred Asterjadhi" userId="39de57b9-85c0-4fd1-aaac-8ca2b6560ad0" providerId="ADAL" clId="{8C32956B-7D9B-4F14-B129-AA061317A39C}" dt="2023-01-16T22:39:41.359" v="1664" actId="20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8T04:46:37.553" v="3715" actId="6549"/>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8T04:46:37.553" v="3715" actId="6549"/>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8T04:42:09.667" v="3645" actId="207"/>
        <pc:sldMkLst>
          <pc:docMk/>
          <pc:sldMk cId="3012137187" sldId="382"/>
        </pc:sldMkLst>
        <pc:spChg chg="mod">
          <ac:chgData name="Alfred Asterjadhi" userId="39de57b9-85c0-4fd1-aaac-8ca2b6560ad0" providerId="ADAL" clId="{8C32956B-7D9B-4F14-B129-AA061317A39C}" dt="2023-01-16T17:09:45.564" v="1319" actId="6549"/>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8T04:42:09.667" v="3645" actId="20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8T04:32:07.605" v="3425" actId="207"/>
        <pc:sldMkLst>
          <pc:docMk/>
          <pc:sldMk cId="3985697833" sldId="385"/>
        </pc:sldMkLst>
        <pc:spChg chg="mod">
          <ac:chgData name="Alfred Asterjadhi" userId="39de57b9-85c0-4fd1-aaac-8ca2b6560ad0" providerId="ADAL" clId="{8C32956B-7D9B-4F14-B129-AA061317A39C}" dt="2023-01-17T15:27:37.735" v="2869" actId="13926"/>
          <ac:spMkLst>
            <pc:docMk/>
            <pc:sldMk cId="3985697833" sldId="385"/>
            <ac:spMk id="2" creationId="{4B5F0D0E-8BB7-48AB-9160-728B8B3399A2}"/>
          </ac:spMkLst>
        </pc:spChg>
        <pc:spChg chg="mod">
          <ac:chgData name="Alfred Asterjadhi" userId="39de57b9-85c0-4fd1-aaac-8ca2b6560ad0" providerId="ADAL" clId="{8C32956B-7D9B-4F14-B129-AA061317A39C}" dt="2023-01-18T04:32:07.605" v="3425" actId="207"/>
          <ac:spMkLst>
            <pc:docMk/>
            <pc:sldMk cId="3985697833" sldId="385"/>
            <ac:spMk id="3" creationId="{DFB0BA47-D7B6-4F95-932E-A7AA615BC440}"/>
          </ac:spMkLst>
        </pc:spChg>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8T04:40:42.817" v="3632" actId="207"/>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8T04:40:42.817" v="3632" actId="207"/>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8T04:40:03.316" v="3623" actId="20577"/>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8T04:40:03.316" v="3623" actId="20577"/>
          <ac:graphicFrameMkLst>
            <pc:docMk/>
            <pc:sldMk cId="2032639195" sldId="394"/>
            <ac:graphicFrameMk id="6" creationId="{5094FBC8-BB74-47F3-965D-16BC678F4D1D}"/>
          </ac:graphicFrameMkLst>
        </pc:graphicFrameChg>
      </pc:sldChg>
      <pc:sldChg chg="modSp add mod">
        <pc:chgData name="Alfred Asterjadhi" userId="39de57b9-85c0-4fd1-aaac-8ca2b6560ad0" providerId="ADAL" clId="{8C32956B-7D9B-4F14-B129-AA061317A39C}" dt="2023-01-18T04:43:03.474" v="3657" actId="207"/>
        <pc:sldMkLst>
          <pc:docMk/>
          <pc:sldMk cId="2418179139" sldId="395"/>
        </pc:sldMkLst>
        <pc:spChg chg="mod">
          <ac:chgData name="Alfred Asterjadhi" userId="39de57b9-85c0-4fd1-aaac-8ca2b6560ad0" providerId="ADAL" clId="{8C32956B-7D9B-4F14-B129-AA061317A39C}" dt="2023-01-16T17:09:53.314" v="1322" actId="6549"/>
          <ac:spMkLst>
            <pc:docMk/>
            <pc:sldMk cId="2418179139" sldId="395"/>
            <ac:spMk id="2" creationId="{F2762690-C15C-4839-B40F-0AF3A4D89457}"/>
          </ac:spMkLst>
        </pc:spChg>
        <pc:graphicFrameChg chg="mod modGraphic">
          <ac:chgData name="Alfred Asterjadhi" userId="39de57b9-85c0-4fd1-aaac-8ca2b6560ad0" providerId="ADAL" clId="{8C32956B-7D9B-4F14-B129-AA061317A39C}" dt="2023-01-18T04:43:03.474" v="3657" actId="207"/>
          <ac:graphicFrameMkLst>
            <pc:docMk/>
            <pc:sldMk cId="2418179139" sldId="395"/>
            <ac:graphicFrameMk id="6" creationId="{5094FBC8-BB74-47F3-965D-16BC678F4D1D}"/>
          </ac:graphicFrameMkLst>
        </pc:graphicFrameChg>
      </pc:sldChg>
      <pc:sldChg chg="add del ord">
        <pc:chgData name="Alfred Asterjadhi" userId="39de57b9-85c0-4fd1-aaac-8ca2b6560ad0" providerId="ADAL" clId="{8C32956B-7D9B-4F14-B129-AA061317A39C}" dt="2023-01-17T18:08:38.303" v="2994" actId="47"/>
        <pc:sldMkLst>
          <pc:docMk/>
          <pc:sldMk cId="137059277" sldId="396"/>
        </pc:sldMkLst>
      </pc:sldChg>
      <pc:sldMasterChg chg="modSp mod">
        <pc:chgData name="Alfred Asterjadhi" userId="39de57b9-85c0-4fd1-aaac-8ca2b6560ad0" providerId="ADAL" clId="{8C32956B-7D9B-4F14-B129-AA061317A39C}" dt="2023-01-18T16:07:10.833" v="4434" actId="6549"/>
        <pc:sldMasterMkLst>
          <pc:docMk/>
          <pc:sldMasterMk cId="0" sldId="2147483648"/>
        </pc:sldMasterMkLst>
        <pc:spChg chg="mod">
          <ac:chgData name="Alfred Asterjadhi" userId="39de57b9-85c0-4fd1-aaac-8ca2b6560ad0" providerId="ADAL" clId="{8C32956B-7D9B-4F14-B129-AA061317A39C}" dt="2023-01-18T16:07:10.833" v="4434"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ED796F5-1B1A-4EFC-965A-F7D95960A21E}"/>
    <pc:docChg chg="undo custSel addSld delSld modSld modMainMaster">
      <pc:chgData name="Alfred Asterjadhi" userId="39de57b9-85c0-4fd1-aaac-8ca2b6560ad0" providerId="ADAL" clId="{0ED796F5-1B1A-4EFC-965A-F7D95960A21E}" dt="2023-02-06T15:33:05.636" v="389" actId="20577"/>
      <pc:docMkLst>
        <pc:docMk/>
      </pc:docMkLst>
      <pc:sldChg chg="modSp mod">
        <pc:chgData name="Alfred Asterjadhi" userId="39de57b9-85c0-4fd1-aaac-8ca2b6560ad0" providerId="ADAL" clId="{0ED796F5-1B1A-4EFC-965A-F7D95960A21E}" dt="2023-02-06T15:07:22.410" v="63" actId="20577"/>
        <pc:sldMkLst>
          <pc:docMk/>
          <pc:sldMk cId="0" sldId="256"/>
        </pc:sldMkLst>
        <pc:spChg chg="mod">
          <ac:chgData name="Alfred Asterjadhi" userId="39de57b9-85c0-4fd1-aaac-8ca2b6560ad0" providerId="ADAL" clId="{0ED796F5-1B1A-4EFC-965A-F7D95960A21E}" dt="2023-02-06T15:04:48.296" v="4" actId="20577"/>
          <ac:spMkLst>
            <pc:docMk/>
            <pc:sldMk cId="0" sldId="256"/>
            <ac:spMk id="6" creationId="{00000000-0000-0000-0000-000000000000}"/>
          </ac:spMkLst>
        </pc:spChg>
        <pc:spChg chg="mod">
          <ac:chgData name="Alfred Asterjadhi" userId="39de57b9-85c0-4fd1-aaac-8ca2b6560ad0" providerId="ADAL" clId="{0ED796F5-1B1A-4EFC-965A-F7D95960A21E}" dt="2023-02-06T15:07:22.410" v="63" actId="20577"/>
          <ac:spMkLst>
            <pc:docMk/>
            <pc:sldMk cId="0" sldId="256"/>
            <ac:spMk id="3074" creationId="{00000000-0000-0000-0000-000000000000}"/>
          </ac:spMkLst>
        </pc:spChg>
      </pc:sldChg>
      <pc:sldChg chg="modSp mod">
        <pc:chgData name="Alfred Asterjadhi" userId="39de57b9-85c0-4fd1-aaac-8ca2b6560ad0" providerId="ADAL" clId="{0ED796F5-1B1A-4EFC-965A-F7D95960A21E}" dt="2023-02-06T15:08:58.532" v="100" actId="20577"/>
        <pc:sldMkLst>
          <pc:docMk/>
          <pc:sldMk cId="0" sldId="257"/>
        </pc:sldMkLst>
        <pc:spChg chg="mod">
          <ac:chgData name="Alfred Asterjadhi" userId="39de57b9-85c0-4fd1-aaac-8ca2b6560ad0" providerId="ADAL" clId="{0ED796F5-1B1A-4EFC-965A-F7D95960A21E}" dt="2023-02-06T15:05:17.824" v="20"/>
          <ac:spMkLst>
            <pc:docMk/>
            <pc:sldMk cId="0" sldId="257"/>
            <ac:spMk id="7" creationId="{4565958B-DD30-4EE7-AF20-DC550898176B}"/>
          </ac:spMkLst>
        </pc:spChg>
        <pc:spChg chg="mod">
          <ac:chgData name="Alfred Asterjadhi" userId="39de57b9-85c0-4fd1-aaac-8ca2b6560ad0" providerId="ADAL" clId="{0ED796F5-1B1A-4EFC-965A-F7D95960A21E}" dt="2023-02-06T15:08:58.532" v="100" actId="20577"/>
          <ac:spMkLst>
            <pc:docMk/>
            <pc:sldMk cId="0" sldId="257"/>
            <ac:spMk id="4098" creationId="{00000000-0000-0000-0000-000000000000}"/>
          </ac:spMkLst>
        </pc:spChg>
      </pc:sldChg>
      <pc:sldChg chg="modSp mod">
        <pc:chgData name="Alfred Asterjadhi" userId="39de57b9-85c0-4fd1-aaac-8ca2b6560ad0" providerId="ADAL" clId="{0ED796F5-1B1A-4EFC-965A-F7D95960A21E}" dt="2023-02-06T15:05:21.175" v="22"/>
        <pc:sldMkLst>
          <pc:docMk/>
          <pc:sldMk cId="3254182675" sldId="258"/>
        </pc:sldMkLst>
        <pc:spChg chg="mod">
          <ac:chgData name="Alfred Asterjadhi" userId="39de57b9-85c0-4fd1-aaac-8ca2b6560ad0" providerId="ADAL" clId="{0ED796F5-1B1A-4EFC-965A-F7D95960A21E}" dt="2023-02-06T15:05:21.175" v="22"/>
          <ac:spMkLst>
            <pc:docMk/>
            <pc:sldMk cId="3254182675" sldId="258"/>
            <ac:spMk id="7" creationId="{4F62ADF5-BC8B-4EF4-B4E8-C355611EECFF}"/>
          </ac:spMkLst>
        </pc:spChg>
      </pc:sldChg>
      <pc:sldChg chg="modSp mod">
        <pc:chgData name="Alfred Asterjadhi" userId="39de57b9-85c0-4fd1-aaac-8ca2b6560ad0" providerId="ADAL" clId="{0ED796F5-1B1A-4EFC-965A-F7D95960A21E}" dt="2023-02-06T15:05:23.834" v="24"/>
        <pc:sldMkLst>
          <pc:docMk/>
          <pc:sldMk cId="3136880362" sldId="260"/>
        </pc:sldMkLst>
        <pc:spChg chg="mod">
          <ac:chgData name="Alfred Asterjadhi" userId="39de57b9-85c0-4fd1-aaac-8ca2b6560ad0" providerId="ADAL" clId="{0ED796F5-1B1A-4EFC-965A-F7D95960A21E}" dt="2023-02-06T15:05:23.834" v="24"/>
          <ac:spMkLst>
            <pc:docMk/>
            <pc:sldMk cId="3136880362" sldId="260"/>
            <ac:spMk id="7" creationId="{733EE7F5-4D25-4915-8021-FD9EE23E2C32}"/>
          </ac:spMkLst>
        </pc:spChg>
      </pc:sldChg>
      <pc:sldChg chg="modSp mod">
        <pc:chgData name="Alfred Asterjadhi" userId="39de57b9-85c0-4fd1-aaac-8ca2b6560ad0" providerId="ADAL" clId="{0ED796F5-1B1A-4EFC-965A-F7D95960A21E}" dt="2023-02-06T15:05:26.582" v="26"/>
        <pc:sldMkLst>
          <pc:docMk/>
          <pc:sldMk cId="1676196551" sldId="261"/>
        </pc:sldMkLst>
        <pc:spChg chg="mod">
          <ac:chgData name="Alfred Asterjadhi" userId="39de57b9-85c0-4fd1-aaac-8ca2b6560ad0" providerId="ADAL" clId="{0ED796F5-1B1A-4EFC-965A-F7D95960A21E}" dt="2023-02-06T15:05:26.582" v="26"/>
          <ac:spMkLst>
            <pc:docMk/>
            <pc:sldMk cId="1676196551" sldId="261"/>
            <ac:spMk id="7" creationId="{0A0F1EBF-63A8-4C75-8DB7-0D8CD44D0896}"/>
          </ac:spMkLst>
        </pc:spChg>
      </pc:sldChg>
      <pc:sldChg chg="modSp mod">
        <pc:chgData name="Alfred Asterjadhi" userId="39de57b9-85c0-4fd1-aaac-8ca2b6560ad0" providerId="ADAL" clId="{0ED796F5-1B1A-4EFC-965A-F7D95960A21E}" dt="2023-02-06T15:05:27.907" v="27"/>
        <pc:sldMkLst>
          <pc:docMk/>
          <pc:sldMk cId="2927177891" sldId="263"/>
        </pc:sldMkLst>
        <pc:spChg chg="mod">
          <ac:chgData name="Alfred Asterjadhi" userId="39de57b9-85c0-4fd1-aaac-8ca2b6560ad0" providerId="ADAL" clId="{0ED796F5-1B1A-4EFC-965A-F7D95960A21E}" dt="2023-02-06T15:05:27.907" v="27"/>
          <ac:spMkLst>
            <pc:docMk/>
            <pc:sldMk cId="2927177891" sldId="263"/>
            <ac:spMk id="9" creationId="{4BB4CFD1-21C6-467E-AB6E-3577A473F86D}"/>
          </ac:spMkLst>
        </pc:spChg>
      </pc:sldChg>
      <pc:sldChg chg="modSp mod">
        <pc:chgData name="Alfred Asterjadhi" userId="39de57b9-85c0-4fd1-aaac-8ca2b6560ad0" providerId="ADAL" clId="{0ED796F5-1B1A-4EFC-965A-F7D95960A21E}" dt="2023-02-06T15:05:29.190" v="28"/>
        <pc:sldMkLst>
          <pc:docMk/>
          <pc:sldMk cId="4277600907" sldId="264"/>
        </pc:sldMkLst>
        <pc:spChg chg="mod">
          <ac:chgData name="Alfred Asterjadhi" userId="39de57b9-85c0-4fd1-aaac-8ca2b6560ad0" providerId="ADAL" clId="{0ED796F5-1B1A-4EFC-965A-F7D95960A21E}" dt="2023-02-06T15:05:29.190" v="28"/>
          <ac:spMkLst>
            <pc:docMk/>
            <pc:sldMk cId="4277600907" sldId="264"/>
            <ac:spMk id="8" creationId="{B2C4C695-AFB3-4956-B721-DB0805BA0685}"/>
          </ac:spMkLst>
        </pc:spChg>
      </pc:sldChg>
      <pc:sldChg chg="modSp mod">
        <pc:chgData name="Alfred Asterjadhi" userId="39de57b9-85c0-4fd1-aaac-8ca2b6560ad0" providerId="ADAL" clId="{0ED796F5-1B1A-4EFC-965A-F7D95960A21E}" dt="2023-02-06T15:05:30.730" v="29"/>
        <pc:sldMkLst>
          <pc:docMk/>
          <pc:sldMk cId="2436815634" sldId="265"/>
        </pc:sldMkLst>
        <pc:spChg chg="mod">
          <ac:chgData name="Alfred Asterjadhi" userId="39de57b9-85c0-4fd1-aaac-8ca2b6560ad0" providerId="ADAL" clId="{0ED796F5-1B1A-4EFC-965A-F7D95960A21E}" dt="2023-02-06T15:05:30.730" v="29"/>
          <ac:spMkLst>
            <pc:docMk/>
            <pc:sldMk cId="2436815634" sldId="265"/>
            <ac:spMk id="9" creationId="{535943CE-0A57-43F4-9844-46B4091CBC16}"/>
          </ac:spMkLst>
        </pc:spChg>
      </pc:sldChg>
      <pc:sldChg chg="modSp mod">
        <pc:chgData name="Alfred Asterjadhi" userId="39de57b9-85c0-4fd1-aaac-8ca2b6560ad0" providerId="ADAL" clId="{0ED796F5-1B1A-4EFC-965A-F7D95960A21E}" dt="2023-02-06T15:05:32.003" v="30"/>
        <pc:sldMkLst>
          <pc:docMk/>
          <pc:sldMk cId="2400177835" sldId="266"/>
        </pc:sldMkLst>
        <pc:spChg chg="mod">
          <ac:chgData name="Alfred Asterjadhi" userId="39de57b9-85c0-4fd1-aaac-8ca2b6560ad0" providerId="ADAL" clId="{0ED796F5-1B1A-4EFC-965A-F7D95960A21E}" dt="2023-02-06T15:05:32.003" v="30"/>
          <ac:spMkLst>
            <pc:docMk/>
            <pc:sldMk cId="2400177835" sldId="266"/>
            <ac:spMk id="8" creationId="{C5505616-1CE2-43B4-878B-31634EEB6CA7}"/>
          </ac:spMkLst>
        </pc:spChg>
      </pc:sldChg>
      <pc:sldChg chg="modSp mod">
        <pc:chgData name="Alfred Asterjadhi" userId="39de57b9-85c0-4fd1-aaac-8ca2b6560ad0" providerId="ADAL" clId="{0ED796F5-1B1A-4EFC-965A-F7D95960A21E}" dt="2023-02-06T15:12:14.482" v="124" actId="20577"/>
        <pc:sldMkLst>
          <pc:docMk/>
          <pc:sldMk cId="132832093" sldId="267"/>
        </pc:sldMkLst>
        <pc:spChg chg="mod">
          <ac:chgData name="Alfred Asterjadhi" userId="39de57b9-85c0-4fd1-aaac-8ca2b6560ad0" providerId="ADAL" clId="{0ED796F5-1B1A-4EFC-965A-F7D95960A21E}" dt="2023-02-06T15:12:14.482" v="124" actId="20577"/>
          <ac:spMkLst>
            <pc:docMk/>
            <pc:sldMk cId="132832093" sldId="267"/>
            <ac:spMk id="3" creationId="{00000000-0000-0000-0000-000000000000}"/>
          </ac:spMkLst>
        </pc:spChg>
        <pc:spChg chg="mod">
          <ac:chgData name="Alfred Asterjadhi" userId="39de57b9-85c0-4fd1-aaac-8ca2b6560ad0" providerId="ADAL" clId="{0ED796F5-1B1A-4EFC-965A-F7D95960A21E}" dt="2023-02-06T15:05:38.361" v="35"/>
          <ac:spMkLst>
            <pc:docMk/>
            <pc:sldMk cId="132832093" sldId="267"/>
            <ac:spMk id="7" creationId="{C00CAC69-BF6D-4936-9CE0-D96F88ACD748}"/>
          </ac:spMkLst>
        </pc:spChg>
      </pc:sldChg>
      <pc:sldChg chg="modSp mod">
        <pc:chgData name="Alfred Asterjadhi" userId="39de57b9-85c0-4fd1-aaac-8ca2b6560ad0" providerId="ADAL" clId="{0ED796F5-1B1A-4EFC-965A-F7D95960A21E}" dt="2023-02-06T15:18:18.632" v="178" actId="20577"/>
        <pc:sldMkLst>
          <pc:docMk/>
          <pc:sldMk cId="3976818858" sldId="269"/>
        </pc:sldMkLst>
        <pc:spChg chg="mod">
          <ac:chgData name="Alfred Asterjadhi" userId="39de57b9-85c0-4fd1-aaac-8ca2b6560ad0" providerId="ADAL" clId="{0ED796F5-1B1A-4EFC-965A-F7D95960A21E}" dt="2023-02-06T15:05:41.196" v="37"/>
          <ac:spMkLst>
            <pc:docMk/>
            <pc:sldMk cId="3976818858" sldId="269"/>
            <ac:spMk id="6" creationId="{00000000-0000-0000-0000-000000000000}"/>
          </ac:spMkLst>
        </pc:spChg>
        <pc:graphicFrameChg chg="mod modGraphic">
          <ac:chgData name="Alfred Asterjadhi" userId="39de57b9-85c0-4fd1-aaac-8ca2b6560ad0" providerId="ADAL" clId="{0ED796F5-1B1A-4EFC-965A-F7D95960A21E}" dt="2023-02-06T15:18:18.632" v="178"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ED796F5-1B1A-4EFC-965A-F7D95960A21E}" dt="2023-02-06T15:05:33.202" v="31"/>
        <pc:sldMkLst>
          <pc:docMk/>
          <pc:sldMk cId="3387863760" sldId="270"/>
        </pc:sldMkLst>
        <pc:spChg chg="mod">
          <ac:chgData name="Alfred Asterjadhi" userId="39de57b9-85c0-4fd1-aaac-8ca2b6560ad0" providerId="ADAL" clId="{0ED796F5-1B1A-4EFC-965A-F7D95960A21E}" dt="2023-02-06T15:05:33.202" v="31"/>
          <ac:spMkLst>
            <pc:docMk/>
            <pc:sldMk cId="3387863760" sldId="270"/>
            <ac:spMk id="8" creationId="{B1C9D975-9B89-429E-A2AD-175C2CE0D83A}"/>
          </ac:spMkLst>
        </pc:spChg>
      </pc:sldChg>
      <pc:sldChg chg="modSp mod">
        <pc:chgData name="Alfred Asterjadhi" userId="39de57b9-85c0-4fd1-aaac-8ca2b6560ad0" providerId="ADAL" clId="{0ED796F5-1B1A-4EFC-965A-F7D95960A21E}" dt="2023-02-06T15:16:39.849" v="169" actId="20577"/>
        <pc:sldMkLst>
          <pc:docMk/>
          <pc:sldMk cId="2243228416" sldId="299"/>
        </pc:sldMkLst>
        <pc:spChg chg="mod">
          <ac:chgData name="Alfred Asterjadhi" userId="39de57b9-85c0-4fd1-aaac-8ca2b6560ad0" providerId="ADAL" clId="{0ED796F5-1B1A-4EFC-965A-F7D95960A21E}" dt="2023-02-06T15:15:38.793" v="157"/>
          <ac:spMkLst>
            <pc:docMk/>
            <pc:sldMk cId="2243228416" sldId="299"/>
            <ac:spMk id="3" creationId="{3857177C-4F12-41D1-AB93-6925069E5DB9}"/>
          </ac:spMkLst>
        </pc:spChg>
        <pc:spChg chg="mod">
          <ac:chgData name="Alfred Asterjadhi" userId="39de57b9-85c0-4fd1-aaac-8ca2b6560ad0" providerId="ADAL" clId="{0ED796F5-1B1A-4EFC-965A-F7D95960A21E}" dt="2023-02-06T15:05:39.887" v="36"/>
          <ac:spMkLst>
            <pc:docMk/>
            <pc:sldMk cId="2243228416" sldId="299"/>
            <ac:spMk id="8" creationId="{ADA0A8BA-AA59-4AB6-9BD0-89E3B2E275F5}"/>
          </ac:spMkLst>
        </pc:spChg>
        <pc:spChg chg="mod">
          <ac:chgData name="Alfred Asterjadhi" userId="39de57b9-85c0-4fd1-aaac-8ca2b6560ad0" providerId="ADAL" clId="{0ED796F5-1B1A-4EFC-965A-F7D95960A21E}" dt="2023-02-06T15:16:39.849" v="169" actId="20577"/>
          <ac:spMkLst>
            <pc:docMk/>
            <pc:sldMk cId="2243228416" sldId="299"/>
            <ac:spMk id="17" creationId="{442A1050-6527-4B2E-A943-E125D6B48B52}"/>
          </ac:spMkLst>
        </pc:spChg>
      </pc:sldChg>
      <pc:sldChg chg="modSp mod">
        <pc:chgData name="Alfred Asterjadhi" userId="39de57b9-85c0-4fd1-aaac-8ca2b6560ad0" providerId="ADAL" clId="{0ED796F5-1B1A-4EFC-965A-F7D95960A21E}" dt="2023-02-06T15:30:34.624" v="386"/>
        <pc:sldMkLst>
          <pc:docMk/>
          <pc:sldMk cId="1677969607" sldId="323"/>
        </pc:sldMkLst>
        <pc:spChg chg="mod">
          <ac:chgData name="Alfred Asterjadhi" userId="39de57b9-85c0-4fd1-aaac-8ca2b6560ad0" providerId="ADAL" clId="{0ED796F5-1B1A-4EFC-965A-F7D95960A21E}" dt="2023-02-06T15:30:34.624" v="386"/>
          <ac:spMkLst>
            <pc:docMk/>
            <pc:sldMk cId="1677969607" sldId="323"/>
            <ac:spMk id="7" creationId="{247ADCDE-7164-400D-8B27-4BAED4FE7810}"/>
          </ac:spMkLst>
        </pc:spChg>
      </pc:sldChg>
      <pc:sldChg chg="modSp mod">
        <pc:chgData name="Alfred Asterjadhi" userId="39de57b9-85c0-4fd1-aaac-8ca2b6560ad0" providerId="ADAL" clId="{0ED796F5-1B1A-4EFC-965A-F7D95960A21E}" dt="2023-02-06T15:09:38.043" v="113" actId="20577"/>
        <pc:sldMkLst>
          <pc:docMk/>
          <pc:sldMk cId="1908471061" sldId="328"/>
        </pc:sldMkLst>
        <pc:spChg chg="mod">
          <ac:chgData name="Alfred Asterjadhi" userId="39de57b9-85c0-4fd1-aaac-8ca2b6560ad0" providerId="ADAL" clId="{0ED796F5-1B1A-4EFC-965A-F7D95960A21E}" dt="2023-02-06T15:09:38.043" v="113" actId="20577"/>
          <ac:spMkLst>
            <pc:docMk/>
            <pc:sldMk cId="1908471061" sldId="328"/>
            <ac:spMk id="3" creationId="{3EF9BE80-D462-4B64-8448-3B553445EDCF}"/>
          </ac:spMkLst>
        </pc:spChg>
        <pc:spChg chg="mod">
          <ac:chgData name="Alfred Asterjadhi" userId="39de57b9-85c0-4fd1-aaac-8ca2b6560ad0" providerId="ADAL" clId="{0ED796F5-1B1A-4EFC-965A-F7D95960A21E}" dt="2023-02-06T15:05:25.266" v="25"/>
          <ac:spMkLst>
            <pc:docMk/>
            <pc:sldMk cId="1908471061" sldId="328"/>
            <ac:spMk id="6" creationId="{FCA6EDD1-4720-45B9-8B18-08C7AF47C492}"/>
          </ac:spMkLst>
        </pc:spChg>
      </pc:sldChg>
      <pc:sldChg chg="modSp mod">
        <pc:chgData name="Alfred Asterjadhi" userId="39de57b9-85c0-4fd1-aaac-8ca2b6560ad0" providerId="ADAL" clId="{0ED796F5-1B1A-4EFC-965A-F7D95960A21E}" dt="2023-02-06T15:05:34.497" v="32"/>
        <pc:sldMkLst>
          <pc:docMk/>
          <pc:sldMk cId="15571502" sldId="330"/>
        </pc:sldMkLst>
        <pc:spChg chg="mod">
          <ac:chgData name="Alfred Asterjadhi" userId="39de57b9-85c0-4fd1-aaac-8ca2b6560ad0" providerId="ADAL" clId="{0ED796F5-1B1A-4EFC-965A-F7D95960A21E}" dt="2023-02-06T15:05:34.497" v="32"/>
          <ac:spMkLst>
            <pc:docMk/>
            <pc:sldMk cId="15571502" sldId="330"/>
            <ac:spMk id="6" creationId="{5C48BDE3-7807-417F-A4F1-5356D38590CA}"/>
          </ac:spMkLst>
        </pc:spChg>
      </pc:sldChg>
      <pc:sldChg chg="modSp mod">
        <pc:chgData name="Alfred Asterjadhi" userId="39de57b9-85c0-4fd1-aaac-8ca2b6560ad0" providerId="ADAL" clId="{0ED796F5-1B1A-4EFC-965A-F7D95960A21E}" dt="2023-02-06T15:05:35.740" v="33"/>
        <pc:sldMkLst>
          <pc:docMk/>
          <pc:sldMk cId="3200711991" sldId="331"/>
        </pc:sldMkLst>
        <pc:spChg chg="mod">
          <ac:chgData name="Alfred Asterjadhi" userId="39de57b9-85c0-4fd1-aaac-8ca2b6560ad0" providerId="ADAL" clId="{0ED796F5-1B1A-4EFC-965A-F7D95960A21E}" dt="2023-02-06T15:05:35.740" v="33"/>
          <ac:spMkLst>
            <pc:docMk/>
            <pc:sldMk cId="3200711991" sldId="331"/>
            <ac:spMk id="6" creationId="{C3BF5992-FFFD-4B64-900D-0590BA3C03CE}"/>
          </ac:spMkLst>
        </pc:spChg>
      </pc:sldChg>
      <pc:sldChg chg="modSp mod">
        <pc:chgData name="Alfred Asterjadhi" userId="39de57b9-85c0-4fd1-aaac-8ca2b6560ad0" providerId="ADAL" clId="{0ED796F5-1B1A-4EFC-965A-F7D95960A21E}" dt="2023-02-06T15:05:37.031" v="34"/>
        <pc:sldMkLst>
          <pc:docMk/>
          <pc:sldMk cId="2409609221" sldId="332"/>
        </pc:sldMkLst>
        <pc:spChg chg="mod">
          <ac:chgData name="Alfred Asterjadhi" userId="39de57b9-85c0-4fd1-aaac-8ca2b6560ad0" providerId="ADAL" clId="{0ED796F5-1B1A-4EFC-965A-F7D95960A21E}" dt="2023-02-06T15:05:37.031" v="34"/>
          <ac:spMkLst>
            <pc:docMk/>
            <pc:sldMk cId="2409609221" sldId="332"/>
            <ac:spMk id="6" creationId="{2B4D6F20-084B-4EE9-AD6D-290838010348}"/>
          </ac:spMkLst>
        </pc:spChg>
      </pc:sldChg>
      <pc:sldChg chg="modSp mod">
        <pc:chgData name="Alfred Asterjadhi" userId="39de57b9-85c0-4fd1-aaac-8ca2b6560ad0" providerId="ADAL" clId="{0ED796F5-1B1A-4EFC-965A-F7D95960A21E}" dt="2023-02-06T15:06:42.365" v="56"/>
        <pc:sldMkLst>
          <pc:docMk/>
          <pc:sldMk cId="3843208451" sldId="333"/>
        </pc:sldMkLst>
        <pc:spChg chg="mod">
          <ac:chgData name="Alfred Asterjadhi" userId="39de57b9-85c0-4fd1-aaac-8ca2b6560ad0" providerId="ADAL" clId="{0ED796F5-1B1A-4EFC-965A-F7D95960A21E}" dt="2023-02-06T15:06:42.365" v="56"/>
          <ac:spMkLst>
            <pc:docMk/>
            <pc:sldMk cId="3843208451" sldId="333"/>
            <ac:spMk id="3" creationId="{918D7AE7-F661-4AD4-9210-88B6E5699ED9}"/>
          </ac:spMkLst>
        </pc:spChg>
        <pc:spChg chg="mod">
          <ac:chgData name="Alfred Asterjadhi" userId="39de57b9-85c0-4fd1-aaac-8ca2b6560ad0" providerId="ADAL" clId="{0ED796F5-1B1A-4EFC-965A-F7D95960A21E}" dt="2023-02-06T15:05:19.674" v="21"/>
          <ac:spMkLst>
            <pc:docMk/>
            <pc:sldMk cId="3843208451" sldId="333"/>
            <ac:spMk id="6" creationId="{A8221584-6364-48AC-B1C3-833137C81726}"/>
          </ac:spMkLst>
        </pc:spChg>
      </pc:sldChg>
      <pc:sldChg chg="modSp del mod">
        <pc:chgData name="Alfred Asterjadhi" userId="39de57b9-85c0-4fd1-aaac-8ca2b6560ad0" providerId="ADAL" clId="{0ED796F5-1B1A-4EFC-965A-F7D95960A21E}" dt="2023-02-06T15:20:09.614" v="213" actId="47"/>
        <pc:sldMkLst>
          <pc:docMk/>
          <pc:sldMk cId="2327388640" sldId="335"/>
        </pc:sldMkLst>
        <pc:spChg chg="mod">
          <ac:chgData name="Alfred Asterjadhi" userId="39de57b9-85c0-4fd1-aaac-8ca2b6560ad0" providerId="ADAL" clId="{0ED796F5-1B1A-4EFC-965A-F7D95960A21E}" dt="2023-02-06T15:19:49.952" v="206" actId="13926"/>
          <ac:spMkLst>
            <pc:docMk/>
            <pc:sldMk cId="2327388640" sldId="335"/>
            <ac:spMk id="2" creationId="{4B5F0D0E-8BB7-48AB-9160-728B8B3399A2}"/>
          </ac:spMkLst>
        </pc:spChg>
        <pc:spChg chg="mod">
          <ac:chgData name="Alfred Asterjadhi" userId="39de57b9-85c0-4fd1-aaac-8ca2b6560ad0" providerId="ADAL" clId="{0ED796F5-1B1A-4EFC-965A-F7D95960A21E}" dt="2023-02-06T15:20:00.711" v="212" actId="115"/>
          <ac:spMkLst>
            <pc:docMk/>
            <pc:sldMk cId="2327388640" sldId="335"/>
            <ac:spMk id="3" creationId="{DFB0BA47-D7B6-4F95-932E-A7AA615BC440}"/>
          </ac:spMkLst>
        </pc:spChg>
        <pc:spChg chg="mod">
          <ac:chgData name="Alfred Asterjadhi" userId="39de57b9-85c0-4fd1-aaac-8ca2b6560ad0" providerId="ADAL" clId="{0ED796F5-1B1A-4EFC-965A-F7D95960A21E}" dt="2023-02-06T15:05:52.390" v="45"/>
          <ac:spMkLst>
            <pc:docMk/>
            <pc:sldMk cId="2327388640" sldId="335"/>
            <ac:spMk id="6" creationId="{974B2026-97FB-40D2-8F22-7E6D319B4EA2}"/>
          </ac:spMkLst>
        </pc:spChg>
      </pc:sldChg>
      <pc:sldChg chg="modSp mod">
        <pc:chgData name="Alfred Asterjadhi" userId="39de57b9-85c0-4fd1-aaac-8ca2b6560ad0" providerId="ADAL" clId="{0ED796F5-1B1A-4EFC-965A-F7D95960A21E}" dt="2023-02-06T15:05:22.524" v="23"/>
        <pc:sldMkLst>
          <pc:docMk/>
          <pc:sldMk cId="3977221359" sldId="340"/>
        </pc:sldMkLst>
        <pc:spChg chg="mod">
          <ac:chgData name="Alfred Asterjadhi" userId="39de57b9-85c0-4fd1-aaac-8ca2b6560ad0" providerId="ADAL" clId="{0ED796F5-1B1A-4EFC-965A-F7D95960A21E}" dt="2023-02-06T15:05:22.524" v="23"/>
          <ac:spMkLst>
            <pc:docMk/>
            <pc:sldMk cId="3977221359" sldId="340"/>
            <ac:spMk id="6" creationId="{BC264D22-EE96-4B0F-90AA-B4358FF19246}"/>
          </ac:spMkLst>
        </pc:spChg>
      </pc:sldChg>
      <pc:sldChg chg="modSp mod">
        <pc:chgData name="Alfred Asterjadhi" userId="39de57b9-85c0-4fd1-aaac-8ca2b6560ad0" providerId="ADAL" clId="{0ED796F5-1B1A-4EFC-965A-F7D95960A21E}" dt="2023-02-06T15:20:56.369" v="242" actId="20577"/>
        <pc:sldMkLst>
          <pc:docMk/>
          <pc:sldMk cId="1766754893" sldId="346"/>
        </pc:sldMkLst>
        <pc:spChg chg="mod">
          <ac:chgData name="Alfred Asterjadhi" userId="39de57b9-85c0-4fd1-aaac-8ca2b6560ad0" providerId="ADAL" clId="{0ED796F5-1B1A-4EFC-965A-F7D95960A21E}" dt="2023-02-06T15:20:13.500" v="214" actId="13926"/>
          <ac:spMkLst>
            <pc:docMk/>
            <pc:sldMk cId="1766754893" sldId="346"/>
            <ac:spMk id="2" creationId="{4B5F0D0E-8BB7-48AB-9160-728B8B3399A2}"/>
          </ac:spMkLst>
        </pc:spChg>
        <pc:spChg chg="mod">
          <ac:chgData name="Alfred Asterjadhi" userId="39de57b9-85c0-4fd1-aaac-8ca2b6560ad0" providerId="ADAL" clId="{0ED796F5-1B1A-4EFC-965A-F7D95960A21E}" dt="2023-02-06T15:20:56.369" v="242" actId="20577"/>
          <ac:spMkLst>
            <pc:docMk/>
            <pc:sldMk cId="1766754893" sldId="346"/>
            <ac:spMk id="3" creationId="{DFB0BA47-D7B6-4F95-932E-A7AA615BC440}"/>
          </ac:spMkLst>
        </pc:spChg>
        <pc:spChg chg="mod">
          <ac:chgData name="Alfred Asterjadhi" userId="39de57b9-85c0-4fd1-aaac-8ca2b6560ad0" providerId="ADAL" clId="{0ED796F5-1B1A-4EFC-965A-F7D95960A21E}" dt="2023-02-06T15:05:53.924" v="46"/>
          <ac:spMkLst>
            <pc:docMk/>
            <pc:sldMk cId="1766754893" sldId="346"/>
            <ac:spMk id="6" creationId="{974B2026-97FB-40D2-8F22-7E6D319B4EA2}"/>
          </ac:spMkLst>
        </pc:spChg>
      </pc:sldChg>
      <pc:sldChg chg="modSp del mod">
        <pc:chgData name="Alfred Asterjadhi" userId="39de57b9-85c0-4fd1-aaac-8ca2b6560ad0" providerId="ADAL" clId="{0ED796F5-1B1A-4EFC-965A-F7D95960A21E}" dt="2023-02-06T15:19:10.186" v="187" actId="47"/>
        <pc:sldMkLst>
          <pc:docMk/>
          <pc:sldMk cId="4012074164" sldId="347"/>
        </pc:sldMkLst>
        <pc:spChg chg="mod">
          <ac:chgData name="Alfred Asterjadhi" userId="39de57b9-85c0-4fd1-aaac-8ca2b6560ad0" providerId="ADAL" clId="{0ED796F5-1B1A-4EFC-965A-F7D95960A21E}" dt="2023-02-06T15:05:42.589" v="38"/>
          <ac:spMkLst>
            <pc:docMk/>
            <pc:sldMk cId="4012074164" sldId="347"/>
            <ac:spMk id="3" creationId="{D20906E0-F900-4991-83B1-675F5B67FA2D}"/>
          </ac:spMkLst>
        </pc:spChg>
        <pc:graphicFrameChg chg="modGraphic">
          <ac:chgData name="Alfred Asterjadhi" userId="39de57b9-85c0-4fd1-aaac-8ca2b6560ad0" providerId="ADAL" clId="{0ED796F5-1B1A-4EFC-965A-F7D95960A21E}" dt="2023-02-06T15:18:32.101" v="182" actId="20577"/>
          <ac:graphicFrameMkLst>
            <pc:docMk/>
            <pc:sldMk cId="4012074164" sldId="347"/>
            <ac:graphicFrameMk id="6" creationId="{5094FBC8-BB74-47F3-965D-16BC678F4D1D}"/>
          </ac:graphicFrameMkLst>
        </pc:graphicFrameChg>
      </pc:sldChg>
      <pc:sldChg chg="modSp del mod">
        <pc:chgData name="Alfred Asterjadhi" userId="39de57b9-85c0-4fd1-aaac-8ca2b6560ad0" providerId="ADAL" clId="{0ED796F5-1B1A-4EFC-965A-F7D95960A21E}" dt="2023-02-06T15:22:30.454" v="277" actId="47"/>
        <pc:sldMkLst>
          <pc:docMk/>
          <pc:sldMk cId="1370937286" sldId="350"/>
        </pc:sldMkLst>
        <pc:spChg chg="mod">
          <ac:chgData name="Alfred Asterjadhi" userId="39de57b9-85c0-4fd1-aaac-8ca2b6560ad0" providerId="ADAL" clId="{0ED796F5-1B1A-4EFC-965A-F7D95960A21E}" dt="2023-02-06T15:05:59.348" v="50"/>
          <ac:spMkLst>
            <pc:docMk/>
            <pc:sldMk cId="1370937286" sldId="350"/>
            <ac:spMk id="6" creationId="{974B2026-97FB-40D2-8F22-7E6D319B4EA2}"/>
          </ac:spMkLst>
        </pc:spChg>
      </pc:sldChg>
      <pc:sldChg chg="modSp del mod">
        <pc:chgData name="Alfred Asterjadhi" userId="39de57b9-85c0-4fd1-aaac-8ca2b6560ad0" providerId="ADAL" clId="{0ED796F5-1B1A-4EFC-965A-F7D95960A21E}" dt="2023-02-06T15:24:15.656" v="320" actId="47"/>
        <pc:sldMkLst>
          <pc:docMk/>
          <pc:sldMk cId="3579411611" sldId="352"/>
        </pc:sldMkLst>
        <pc:spChg chg="mod">
          <ac:chgData name="Alfred Asterjadhi" userId="39de57b9-85c0-4fd1-aaac-8ca2b6560ad0" providerId="ADAL" clId="{0ED796F5-1B1A-4EFC-965A-F7D95960A21E}" dt="2023-02-06T15:06:01.900" v="52"/>
          <ac:spMkLst>
            <pc:docMk/>
            <pc:sldMk cId="3579411611" sldId="352"/>
            <ac:spMk id="6" creationId="{974B2026-97FB-40D2-8F22-7E6D319B4EA2}"/>
          </ac:spMkLst>
        </pc:spChg>
      </pc:sldChg>
      <pc:sldChg chg="modSp del mod">
        <pc:chgData name="Alfred Asterjadhi" userId="39de57b9-85c0-4fd1-aaac-8ca2b6560ad0" providerId="ADAL" clId="{0ED796F5-1B1A-4EFC-965A-F7D95960A21E}" dt="2023-02-06T15:24:21.415" v="322" actId="47"/>
        <pc:sldMkLst>
          <pc:docMk/>
          <pc:sldMk cId="588130191" sldId="353"/>
        </pc:sldMkLst>
        <pc:spChg chg="mod">
          <ac:chgData name="Alfred Asterjadhi" userId="39de57b9-85c0-4fd1-aaac-8ca2b6560ad0" providerId="ADAL" clId="{0ED796F5-1B1A-4EFC-965A-F7D95960A21E}" dt="2023-02-06T15:06:04.584" v="54"/>
          <ac:spMkLst>
            <pc:docMk/>
            <pc:sldMk cId="588130191" sldId="353"/>
            <ac:spMk id="6" creationId="{974B2026-97FB-40D2-8F22-7E6D319B4EA2}"/>
          </ac:spMkLst>
        </pc:spChg>
      </pc:sldChg>
      <pc:sldChg chg="del">
        <pc:chgData name="Alfred Asterjadhi" userId="39de57b9-85c0-4fd1-aaac-8ca2b6560ad0" providerId="ADAL" clId="{0ED796F5-1B1A-4EFC-965A-F7D95960A21E}" dt="2023-02-06T15:24:28.412" v="324" actId="47"/>
        <pc:sldMkLst>
          <pc:docMk/>
          <pc:sldMk cId="3909293924" sldId="355"/>
        </pc:sldMkLst>
      </pc:sldChg>
      <pc:sldChg chg="modSp mod">
        <pc:chgData name="Alfred Asterjadhi" userId="39de57b9-85c0-4fd1-aaac-8ca2b6560ad0" providerId="ADAL" clId="{0ED796F5-1B1A-4EFC-965A-F7D95960A21E}" dt="2023-02-06T15:30:26.903" v="380"/>
        <pc:sldMkLst>
          <pc:docMk/>
          <pc:sldMk cId="3930036297" sldId="356"/>
        </pc:sldMkLst>
        <pc:spChg chg="mod">
          <ac:chgData name="Alfred Asterjadhi" userId="39de57b9-85c0-4fd1-aaac-8ca2b6560ad0" providerId="ADAL" clId="{0ED796F5-1B1A-4EFC-965A-F7D95960A21E}" dt="2023-02-06T15:29:21.707" v="364" actId="20577"/>
          <ac:spMkLst>
            <pc:docMk/>
            <pc:sldMk cId="3930036297" sldId="356"/>
            <ac:spMk id="3" creationId="{DFB0BA47-D7B6-4F95-932E-A7AA615BC440}"/>
          </ac:spMkLst>
        </pc:spChg>
        <pc:spChg chg="mod">
          <ac:chgData name="Alfred Asterjadhi" userId="39de57b9-85c0-4fd1-aaac-8ca2b6560ad0" providerId="ADAL" clId="{0ED796F5-1B1A-4EFC-965A-F7D95960A21E}" dt="2023-02-06T15:30:26.903" v="380"/>
          <ac:spMkLst>
            <pc:docMk/>
            <pc:sldMk cId="3930036297" sldId="356"/>
            <ac:spMk id="6" creationId="{974B2026-97FB-40D2-8F22-7E6D319B4EA2}"/>
          </ac:spMkLst>
        </pc:spChg>
      </pc:sldChg>
      <pc:sldChg chg="modSp del mod">
        <pc:chgData name="Alfred Asterjadhi" userId="39de57b9-85c0-4fd1-aaac-8ca2b6560ad0" providerId="ADAL" clId="{0ED796F5-1B1A-4EFC-965A-F7D95960A21E}" dt="2023-02-06T15:22:33.059" v="278" actId="47"/>
        <pc:sldMkLst>
          <pc:docMk/>
          <pc:sldMk cId="2828608285" sldId="357"/>
        </pc:sldMkLst>
        <pc:spChg chg="mod">
          <ac:chgData name="Alfred Asterjadhi" userId="39de57b9-85c0-4fd1-aaac-8ca2b6560ad0" providerId="ADAL" clId="{0ED796F5-1B1A-4EFC-965A-F7D95960A21E}" dt="2023-02-06T15:06:00.644" v="51"/>
          <ac:spMkLst>
            <pc:docMk/>
            <pc:sldMk cId="2828608285" sldId="357"/>
            <ac:spMk id="6" creationId="{BB0A0FD2-1910-45A5-B2D0-6B427FDC767A}"/>
          </ac:spMkLst>
        </pc:spChg>
      </pc:sldChg>
      <pc:sldChg chg="modSp del mod">
        <pc:chgData name="Alfred Asterjadhi" userId="39de57b9-85c0-4fd1-aaac-8ca2b6560ad0" providerId="ADAL" clId="{0ED796F5-1B1A-4EFC-965A-F7D95960A21E}" dt="2023-02-06T15:24:18.010" v="321" actId="47"/>
        <pc:sldMkLst>
          <pc:docMk/>
          <pc:sldMk cId="2379446320" sldId="358"/>
        </pc:sldMkLst>
        <pc:spChg chg="mod">
          <ac:chgData name="Alfred Asterjadhi" userId="39de57b9-85c0-4fd1-aaac-8ca2b6560ad0" providerId="ADAL" clId="{0ED796F5-1B1A-4EFC-965A-F7D95960A21E}" dt="2023-02-06T15:06:03.239" v="53"/>
          <ac:spMkLst>
            <pc:docMk/>
            <pc:sldMk cId="2379446320" sldId="358"/>
            <ac:spMk id="6" creationId="{974B2026-97FB-40D2-8F22-7E6D319B4EA2}"/>
          </ac:spMkLst>
        </pc:spChg>
      </pc:sldChg>
      <pc:sldChg chg="modSp del mod">
        <pc:chgData name="Alfred Asterjadhi" userId="39de57b9-85c0-4fd1-aaac-8ca2b6560ad0" providerId="ADAL" clId="{0ED796F5-1B1A-4EFC-965A-F7D95960A21E}" dt="2023-02-06T15:24:23.568" v="323" actId="47"/>
        <pc:sldMkLst>
          <pc:docMk/>
          <pc:sldMk cId="4066268139" sldId="360"/>
        </pc:sldMkLst>
        <pc:spChg chg="mod">
          <ac:chgData name="Alfred Asterjadhi" userId="39de57b9-85c0-4fd1-aaac-8ca2b6560ad0" providerId="ADAL" clId="{0ED796F5-1B1A-4EFC-965A-F7D95960A21E}" dt="2023-02-06T15:06:05.937" v="55"/>
          <ac:spMkLst>
            <pc:docMk/>
            <pc:sldMk cId="4066268139" sldId="360"/>
            <ac:spMk id="6" creationId="{974B2026-97FB-40D2-8F22-7E6D319B4EA2}"/>
          </ac:spMkLst>
        </pc:spChg>
      </pc:sldChg>
      <pc:sldChg chg="modSp mod">
        <pc:chgData name="Alfred Asterjadhi" userId="39de57b9-85c0-4fd1-aaac-8ca2b6560ad0" providerId="ADAL" clId="{0ED796F5-1B1A-4EFC-965A-F7D95960A21E}" dt="2023-02-06T15:30:29.579" v="382"/>
        <pc:sldMkLst>
          <pc:docMk/>
          <pc:sldMk cId="3576977642" sldId="362"/>
        </pc:sldMkLst>
        <pc:spChg chg="mod">
          <ac:chgData name="Alfred Asterjadhi" userId="39de57b9-85c0-4fd1-aaac-8ca2b6560ad0" providerId="ADAL" clId="{0ED796F5-1B1A-4EFC-965A-F7D95960A21E}" dt="2023-02-06T15:30:20.983" v="379" actId="20577"/>
          <ac:spMkLst>
            <pc:docMk/>
            <pc:sldMk cId="3576977642" sldId="362"/>
            <ac:spMk id="2" creationId="{0EAF4D72-7EB5-22A3-403A-E095C87E6E26}"/>
          </ac:spMkLst>
        </pc:spChg>
        <pc:spChg chg="mod">
          <ac:chgData name="Alfred Asterjadhi" userId="39de57b9-85c0-4fd1-aaac-8ca2b6560ad0" providerId="ADAL" clId="{0ED796F5-1B1A-4EFC-965A-F7D95960A21E}" dt="2023-02-06T15:30:29.579" v="382"/>
          <ac:spMkLst>
            <pc:docMk/>
            <pc:sldMk cId="3576977642" sldId="362"/>
            <ac:spMk id="6" creationId="{3DD21102-AAEB-13F6-15EC-3CBBC04B5637}"/>
          </ac:spMkLst>
        </pc:spChg>
      </pc:sldChg>
      <pc:sldChg chg="modSp mod">
        <pc:chgData name="Alfred Asterjadhi" userId="39de57b9-85c0-4fd1-aaac-8ca2b6560ad0" providerId="ADAL" clId="{0ED796F5-1B1A-4EFC-965A-F7D95960A21E}" dt="2023-02-06T15:19:03.923" v="186" actId="2161"/>
        <pc:sldMkLst>
          <pc:docMk/>
          <pc:sldMk cId="2875004496" sldId="364"/>
        </pc:sldMkLst>
        <pc:spChg chg="mod">
          <ac:chgData name="Alfred Asterjadhi" userId="39de57b9-85c0-4fd1-aaac-8ca2b6560ad0" providerId="ADAL" clId="{0ED796F5-1B1A-4EFC-965A-F7D95960A21E}" dt="2023-02-06T15:05:43.910" v="39"/>
          <ac:spMkLst>
            <pc:docMk/>
            <pc:sldMk cId="2875004496" sldId="364"/>
            <ac:spMk id="3" creationId="{D20906E0-F900-4991-83B1-675F5B67FA2D}"/>
          </ac:spMkLst>
        </pc:spChg>
        <pc:graphicFrameChg chg="modGraphic">
          <ac:chgData name="Alfred Asterjadhi" userId="39de57b9-85c0-4fd1-aaac-8ca2b6560ad0" providerId="ADAL" clId="{0ED796F5-1B1A-4EFC-965A-F7D95960A21E}" dt="2023-02-06T15:19:03.923" v="186" actId="2161"/>
          <ac:graphicFrameMkLst>
            <pc:docMk/>
            <pc:sldMk cId="2875004496" sldId="364"/>
            <ac:graphicFrameMk id="6" creationId="{5094FBC8-BB74-47F3-965D-16BC678F4D1D}"/>
          </ac:graphicFrameMkLst>
        </pc:graphicFrameChg>
      </pc:sldChg>
      <pc:sldChg chg="delSp modSp mod">
        <pc:chgData name="Alfred Asterjadhi" userId="39de57b9-85c0-4fd1-aaac-8ca2b6560ad0" providerId="ADAL" clId="{0ED796F5-1B1A-4EFC-965A-F7D95960A21E}" dt="2023-02-06T15:21:24.510" v="264" actId="5793"/>
        <pc:sldMkLst>
          <pc:docMk/>
          <pc:sldMk cId="1843331871" sldId="365"/>
        </pc:sldMkLst>
        <pc:spChg chg="mod">
          <ac:chgData name="Alfred Asterjadhi" userId="39de57b9-85c0-4fd1-aaac-8ca2b6560ad0" providerId="ADAL" clId="{0ED796F5-1B1A-4EFC-965A-F7D95960A21E}" dt="2023-02-06T15:21:10.189" v="254" actId="20577"/>
          <ac:spMkLst>
            <pc:docMk/>
            <pc:sldMk cId="1843331871" sldId="365"/>
            <ac:spMk id="2" creationId="{0753DF19-5604-D757-CF21-A9FC2116E8DC}"/>
          </ac:spMkLst>
        </pc:spChg>
        <pc:spChg chg="mod">
          <ac:chgData name="Alfred Asterjadhi" userId="39de57b9-85c0-4fd1-aaac-8ca2b6560ad0" providerId="ADAL" clId="{0ED796F5-1B1A-4EFC-965A-F7D95960A21E}" dt="2023-02-06T15:05:55.312" v="47"/>
          <ac:spMkLst>
            <pc:docMk/>
            <pc:sldMk cId="1843331871" sldId="365"/>
            <ac:spMk id="6" creationId="{6ACA49CE-D01F-5C62-094F-BCB7174FDE18}"/>
          </ac:spMkLst>
        </pc:spChg>
        <pc:spChg chg="mod">
          <ac:chgData name="Alfred Asterjadhi" userId="39de57b9-85c0-4fd1-aaac-8ca2b6560ad0" providerId="ADAL" clId="{0ED796F5-1B1A-4EFC-965A-F7D95960A21E}" dt="2023-02-06T15:21:24.510" v="264" actId="5793"/>
          <ac:spMkLst>
            <pc:docMk/>
            <pc:sldMk cId="1843331871" sldId="365"/>
            <ac:spMk id="25" creationId="{DEEFA1CA-22CD-79BC-A375-F798D55F5E83}"/>
          </ac:spMkLst>
        </pc:spChg>
        <pc:grpChg chg="del">
          <ac:chgData name="Alfred Asterjadhi" userId="39de57b9-85c0-4fd1-aaac-8ca2b6560ad0" providerId="ADAL" clId="{0ED796F5-1B1A-4EFC-965A-F7D95960A21E}" dt="2023-02-06T15:21:20.376" v="260" actId="478"/>
          <ac:grpSpMkLst>
            <pc:docMk/>
            <pc:sldMk cId="1843331871" sldId="365"/>
            <ac:grpSpMk id="3" creationId="{1965F9AB-8C61-1D58-572F-7D9474FF5411}"/>
          </ac:grpSpMkLst>
        </pc:grpChg>
      </pc:sldChg>
      <pc:sldChg chg="modSp mod">
        <pc:chgData name="Alfred Asterjadhi" userId="39de57b9-85c0-4fd1-aaac-8ca2b6560ad0" providerId="ADAL" clId="{0ED796F5-1B1A-4EFC-965A-F7D95960A21E}" dt="2023-02-06T15:30:28.297" v="381"/>
        <pc:sldMkLst>
          <pc:docMk/>
          <pc:sldMk cId="3759718192" sldId="368"/>
        </pc:sldMkLst>
        <pc:spChg chg="mod">
          <ac:chgData name="Alfred Asterjadhi" userId="39de57b9-85c0-4fd1-aaac-8ca2b6560ad0" providerId="ADAL" clId="{0ED796F5-1B1A-4EFC-965A-F7D95960A21E}" dt="2023-02-06T15:30:28.297" v="381"/>
          <ac:spMkLst>
            <pc:docMk/>
            <pc:sldMk cId="3759718192" sldId="368"/>
            <ac:spMk id="6" creationId="{C87C5A54-FD99-467B-5FA7-FA5027B55B0B}"/>
          </ac:spMkLst>
        </pc:spChg>
      </pc:sldChg>
      <pc:sldChg chg="modSp mod">
        <pc:chgData name="Alfred Asterjadhi" userId="39de57b9-85c0-4fd1-aaac-8ca2b6560ad0" providerId="ADAL" clId="{0ED796F5-1B1A-4EFC-965A-F7D95960A21E}" dt="2023-02-06T15:23:08.305" v="297" actId="20577"/>
        <pc:sldMkLst>
          <pc:docMk/>
          <pc:sldMk cId="3049755149" sldId="371"/>
        </pc:sldMkLst>
        <pc:spChg chg="mod">
          <ac:chgData name="Alfred Asterjadhi" userId="39de57b9-85c0-4fd1-aaac-8ca2b6560ad0" providerId="ADAL" clId="{0ED796F5-1B1A-4EFC-965A-F7D95960A21E}" dt="2023-02-06T15:23:08.305" v="297" actId="20577"/>
          <ac:spMkLst>
            <pc:docMk/>
            <pc:sldMk cId="3049755149" sldId="371"/>
            <ac:spMk id="2" creationId="{4B5F0D0E-8BB7-48AB-9160-728B8B3399A2}"/>
          </ac:spMkLst>
        </pc:spChg>
        <pc:spChg chg="mod">
          <ac:chgData name="Alfred Asterjadhi" userId="39de57b9-85c0-4fd1-aaac-8ca2b6560ad0" providerId="ADAL" clId="{0ED796F5-1B1A-4EFC-965A-F7D95960A21E}" dt="2023-02-06T15:22:11.489" v="271" actId="403"/>
          <ac:spMkLst>
            <pc:docMk/>
            <pc:sldMk cId="3049755149" sldId="371"/>
            <ac:spMk id="3" creationId="{DFB0BA47-D7B6-4F95-932E-A7AA615BC440}"/>
          </ac:spMkLst>
        </pc:spChg>
        <pc:spChg chg="mod">
          <ac:chgData name="Alfred Asterjadhi" userId="39de57b9-85c0-4fd1-aaac-8ca2b6560ad0" providerId="ADAL" clId="{0ED796F5-1B1A-4EFC-965A-F7D95960A21E}" dt="2023-02-06T15:05:56.653" v="48"/>
          <ac:spMkLst>
            <pc:docMk/>
            <pc:sldMk cId="3049755149" sldId="371"/>
            <ac:spMk id="6" creationId="{974B2026-97FB-40D2-8F22-7E6D319B4EA2}"/>
          </ac:spMkLst>
        </pc:spChg>
      </pc:sldChg>
      <pc:sldChg chg="del">
        <pc:chgData name="Alfred Asterjadhi" userId="39de57b9-85c0-4fd1-aaac-8ca2b6560ad0" providerId="ADAL" clId="{0ED796F5-1B1A-4EFC-965A-F7D95960A21E}" dt="2023-02-06T15:24:31.992" v="325" actId="47"/>
        <pc:sldMkLst>
          <pc:docMk/>
          <pc:sldMk cId="3901324590" sldId="374"/>
        </pc:sldMkLst>
      </pc:sldChg>
      <pc:sldChg chg="modSp mod">
        <pc:chgData name="Alfred Asterjadhi" userId="39de57b9-85c0-4fd1-aaac-8ca2b6560ad0" providerId="ADAL" clId="{0ED796F5-1B1A-4EFC-965A-F7D95960A21E}" dt="2023-02-06T15:30:32.208" v="384"/>
        <pc:sldMkLst>
          <pc:docMk/>
          <pc:sldMk cId="1847581084" sldId="375"/>
        </pc:sldMkLst>
        <pc:spChg chg="mod">
          <ac:chgData name="Alfred Asterjadhi" userId="39de57b9-85c0-4fd1-aaac-8ca2b6560ad0" providerId="ADAL" clId="{0ED796F5-1B1A-4EFC-965A-F7D95960A21E}" dt="2023-02-06T15:30:32.208" v="384"/>
          <ac:spMkLst>
            <pc:docMk/>
            <pc:sldMk cId="1847581084" sldId="375"/>
            <ac:spMk id="6" creationId="{29CFE1A9-332B-2B06-C330-B9EB4742F3D1}"/>
          </ac:spMkLst>
        </pc:spChg>
      </pc:sldChg>
      <pc:sldChg chg="modSp del mod">
        <pc:chgData name="Alfred Asterjadhi" userId="39de57b9-85c0-4fd1-aaac-8ca2b6560ad0" providerId="ADAL" clId="{0ED796F5-1B1A-4EFC-965A-F7D95960A21E}" dt="2023-02-06T15:18:48.444" v="185" actId="47"/>
        <pc:sldMkLst>
          <pc:docMk/>
          <pc:sldMk cId="2407046351" sldId="378"/>
        </pc:sldMkLst>
        <pc:spChg chg="mod">
          <ac:chgData name="Alfred Asterjadhi" userId="39de57b9-85c0-4fd1-aaac-8ca2b6560ad0" providerId="ADAL" clId="{0ED796F5-1B1A-4EFC-965A-F7D95960A21E}" dt="2023-02-06T15:05:45.168" v="40"/>
          <ac:spMkLst>
            <pc:docMk/>
            <pc:sldMk cId="2407046351" sldId="378"/>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3012137187" sldId="382"/>
        </pc:sldMkLst>
        <pc:spChg chg="mod">
          <ac:chgData name="Alfred Asterjadhi" userId="39de57b9-85c0-4fd1-aaac-8ca2b6560ad0" providerId="ADAL" clId="{0ED796F5-1B1A-4EFC-965A-F7D95960A21E}" dt="2023-02-06T15:05:49.659" v="43"/>
          <ac:spMkLst>
            <pc:docMk/>
            <pc:sldMk cId="3012137187" sldId="382"/>
            <ac:spMk id="3" creationId="{D20906E0-F900-4991-83B1-675F5B67FA2D}"/>
          </ac:spMkLst>
        </pc:spChg>
      </pc:sldChg>
      <pc:sldChg chg="modSp del mod">
        <pc:chgData name="Alfred Asterjadhi" userId="39de57b9-85c0-4fd1-aaac-8ca2b6560ad0" providerId="ADAL" clId="{0ED796F5-1B1A-4EFC-965A-F7D95960A21E}" dt="2023-02-06T15:22:28.730" v="276" actId="47"/>
        <pc:sldMkLst>
          <pc:docMk/>
          <pc:sldMk cId="3985697833" sldId="385"/>
        </pc:sldMkLst>
        <pc:spChg chg="mod">
          <ac:chgData name="Alfred Asterjadhi" userId="39de57b9-85c0-4fd1-aaac-8ca2b6560ad0" providerId="ADAL" clId="{0ED796F5-1B1A-4EFC-965A-F7D95960A21E}" dt="2023-02-06T15:05:58.053" v="49"/>
          <ac:spMkLst>
            <pc:docMk/>
            <pc:sldMk cId="3985697833" sldId="385"/>
            <ac:spMk id="6" creationId="{974B2026-97FB-40D2-8F22-7E6D319B4EA2}"/>
          </ac:spMkLst>
        </pc:spChg>
      </pc:sldChg>
      <pc:sldChg chg="modSp mod">
        <pc:chgData name="Alfred Asterjadhi" userId="39de57b9-85c0-4fd1-aaac-8ca2b6560ad0" providerId="ADAL" clId="{0ED796F5-1B1A-4EFC-965A-F7D95960A21E}" dt="2023-02-06T15:30:30.891" v="383"/>
        <pc:sldMkLst>
          <pc:docMk/>
          <pc:sldMk cId="1020774165" sldId="387"/>
        </pc:sldMkLst>
        <pc:spChg chg="mod">
          <ac:chgData name="Alfred Asterjadhi" userId="39de57b9-85c0-4fd1-aaac-8ca2b6560ad0" providerId="ADAL" clId="{0ED796F5-1B1A-4EFC-965A-F7D95960A21E}" dt="2023-02-06T15:30:30.891" v="383"/>
          <ac:spMkLst>
            <pc:docMk/>
            <pc:sldMk cId="1020774165" sldId="387"/>
            <ac:spMk id="6" creationId="{29CFE1A9-332B-2B06-C330-B9EB4742F3D1}"/>
          </ac:spMkLst>
        </pc:spChg>
      </pc:sldChg>
      <pc:sldChg chg="modSp mod">
        <pc:chgData name="Alfred Asterjadhi" userId="39de57b9-85c0-4fd1-aaac-8ca2b6560ad0" providerId="ADAL" clId="{0ED796F5-1B1A-4EFC-965A-F7D95960A21E}" dt="2023-02-06T15:30:33.428" v="385"/>
        <pc:sldMkLst>
          <pc:docMk/>
          <pc:sldMk cId="1560626603" sldId="392"/>
        </pc:sldMkLst>
        <pc:spChg chg="mod">
          <ac:chgData name="Alfred Asterjadhi" userId="39de57b9-85c0-4fd1-aaac-8ca2b6560ad0" providerId="ADAL" clId="{0ED796F5-1B1A-4EFC-965A-F7D95960A21E}" dt="2023-02-06T15:30:33.428" v="385"/>
          <ac:spMkLst>
            <pc:docMk/>
            <pc:sldMk cId="1560626603" sldId="392"/>
            <ac:spMk id="6" creationId="{47A8DE3F-3163-E1B9-B394-ABE45EAD6318}"/>
          </ac:spMkLst>
        </pc:spChg>
      </pc:sldChg>
      <pc:sldChg chg="modSp del mod">
        <pc:chgData name="Alfred Asterjadhi" userId="39de57b9-85c0-4fd1-aaac-8ca2b6560ad0" providerId="ADAL" clId="{0ED796F5-1B1A-4EFC-965A-F7D95960A21E}" dt="2023-02-06T15:18:48.444" v="185" actId="47"/>
        <pc:sldMkLst>
          <pc:docMk/>
          <pc:sldMk cId="1045633375" sldId="393"/>
        </pc:sldMkLst>
        <pc:spChg chg="mod">
          <ac:chgData name="Alfred Asterjadhi" userId="39de57b9-85c0-4fd1-aaac-8ca2b6560ad0" providerId="ADAL" clId="{0ED796F5-1B1A-4EFC-965A-F7D95960A21E}" dt="2023-02-06T15:05:46.622" v="41"/>
          <ac:spMkLst>
            <pc:docMk/>
            <pc:sldMk cId="1045633375" sldId="393"/>
            <ac:spMk id="3" creationId="{D20906E0-F900-4991-83B1-675F5B67FA2D}"/>
          </ac:spMkLst>
        </pc:spChg>
      </pc:sldChg>
      <pc:sldChg chg="modSp add mod">
        <pc:chgData name="Alfred Asterjadhi" userId="39de57b9-85c0-4fd1-aaac-8ca2b6560ad0" providerId="ADAL" clId="{0ED796F5-1B1A-4EFC-965A-F7D95960A21E}" dt="2023-02-06T15:19:18.135" v="201" actId="20577"/>
        <pc:sldMkLst>
          <pc:docMk/>
          <pc:sldMk cId="2696761607" sldId="393"/>
        </pc:sldMkLst>
        <pc:spChg chg="mod">
          <ac:chgData name="Alfred Asterjadhi" userId="39de57b9-85c0-4fd1-aaac-8ca2b6560ad0" providerId="ADAL" clId="{0ED796F5-1B1A-4EFC-965A-F7D95960A21E}" dt="2023-02-06T15:19:18.135" v="201" actId="20577"/>
          <ac:spMkLst>
            <pc:docMk/>
            <pc:sldMk cId="2696761607" sldId="393"/>
            <ac:spMk id="2" creationId="{F2762690-C15C-4839-B40F-0AF3A4D89457}"/>
          </ac:spMkLst>
        </pc:spChg>
      </pc:sldChg>
      <pc:sldChg chg="modSp add mod">
        <pc:chgData name="Alfred Asterjadhi" userId="39de57b9-85c0-4fd1-aaac-8ca2b6560ad0" providerId="ADAL" clId="{0ED796F5-1B1A-4EFC-965A-F7D95960A21E}" dt="2023-02-06T15:19:25.372" v="205" actId="20577"/>
        <pc:sldMkLst>
          <pc:docMk/>
          <pc:sldMk cId="1616804006" sldId="394"/>
        </pc:sldMkLst>
        <pc:spChg chg="mod">
          <ac:chgData name="Alfred Asterjadhi" userId="39de57b9-85c0-4fd1-aaac-8ca2b6560ad0" providerId="ADAL" clId="{0ED796F5-1B1A-4EFC-965A-F7D95960A21E}" dt="2023-02-06T15:19:25.372" v="205" actId="20577"/>
          <ac:spMkLst>
            <pc:docMk/>
            <pc:sldMk cId="1616804006" sldId="394"/>
            <ac:spMk id="2" creationId="{F2762690-C15C-4839-B40F-0AF3A4D89457}"/>
          </ac:spMkLst>
        </pc:spChg>
      </pc:sldChg>
      <pc:sldChg chg="modSp del mod">
        <pc:chgData name="Alfred Asterjadhi" userId="39de57b9-85c0-4fd1-aaac-8ca2b6560ad0" providerId="ADAL" clId="{0ED796F5-1B1A-4EFC-965A-F7D95960A21E}" dt="2023-02-06T15:18:48.444" v="185" actId="47"/>
        <pc:sldMkLst>
          <pc:docMk/>
          <pc:sldMk cId="2032639195" sldId="394"/>
        </pc:sldMkLst>
        <pc:spChg chg="mod">
          <ac:chgData name="Alfred Asterjadhi" userId="39de57b9-85c0-4fd1-aaac-8ca2b6560ad0" providerId="ADAL" clId="{0ED796F5-1B1A-4EFC-965A-F7D95960A21E}" dt="2023-02-06T15:05:47.918" v="42"/>
          <ac:spMkLst>
            <pc:docMk/>
            <pc:sldMk cId="2032639195" sldId="394"/>
            <ac:spMk id="3" creationId="{D20906E0-F900-4991-83B1-675F5B67FA2D}"/>
          </ac:spMkLst>
        </pc:spChg>
      </pc:sldChg>
      <pc:sldChg chg="modSp del mod">
        <pc:chgData name="Alfred Asterjadhi" userId="39de57b9-85c0-4fd1-aaac-8ca2b6560ad0" providerId="ADAL" clId="{0ED796F5-1B1A-4EFC-965A-F7D95960A21E}" dt="2023-02-06T15:18:48.444" v="185" actId="47"/>
        <pc:sldMkLst>
          <pc:docMk/>
          <pc:sldMk cId="2418179139" sldId="395"/>
        </pc:sldMkLst>
        <pc:spChg chg="mod">
          <ac:chgData name="Alfred Asterjadhi" userId="39de57b9-85c0-4fd1-aaac-8ca2b6560ad0" providerId="ADAL" clId="{0ED796F5-1B1A-4EFC-965A-F7D95960A21E}" dt="2023-02-06T15:05:51.087" v="44"/>
          <ac:spMkLst>
            <pc:docMk/>
            <pc:sldMk cId="2418179139" sldId="395"/>
            <ac:spMk id="3" creationId="{D20906E0-F900-4991-83B1-675F5B67FA2D}"/>
          </ac:spMkLst>
        </pc:spChg>
      </pc:sldChg>
      <pc:sldChg chg="modSp add mod">
        <pc:chgData name="Alfred Asterjadhi" userId="39de57b9-85c0-4fd1-aaac-8ca2b6560ad0" providerId="ADAL" clId="{0ED796F5-1B1A-4EFC-965A-F7D95960A21E}" dt="2023-02-06T15:23:03.040" v="286" actId="20577"/>
        <pc:sldMkLst>
          <pc:docMk/>
          <pc:sldMk cId="2786150746" sldId="395"/>
        </pc:sldMkLst>
        <pc:spChg chg="mod">
          <ac:chgData name="Alfred Asterjadhi" userId="39de57b9-85c0-4fd1-aaac-8ca2b6560ad0" providerId="ADAL" clId="{0ED796F5-1B1A-4EFC-965A-F7D95960A21E}" dt="2023-02-06T15:23:03.040" v="286" actId="20577"/>
          <ac:spMkLst>
            <pc:docMk/>
            <pc:sldMk cId="2786150746" sldId="395"/>
            <ac:spMk id="2" creationId="{4B5F0D0E-8BB7-48AB-9160-728B8B3399A2}"/>
          </ac:spMkLst>
        </pc:spChg>
      </pc:sldChg>
      <pc:sldChg chg="addSp delSp modSp add mod">
        <pc:chgData name="Alfred Asterjadhi" userId="39de57b9-85c0-4fd1-aaac-8ca2b6560ad0" providerId="ADAL" clId="{0ED796F5-1B1A-4EFC-965A-F7D95960A21E}" dt="2023-02-06T15:24:58.854" v="328" actId="20577"/>
        <pc:sldMkLst>
          <pc:docMk/>
          <pc:sldMk cId="917226829" sldId="396"/>
        </pc:sldMkLst>
        <pc:spChg chg="mod">
          <ac:chgData name="Alfred Asterjadhi" userId="39de57b9-85c0-4fd1-aaac-8ca2b6560ad0" providerId="ADAL" clId="{0ED796F5-1B1A-4EFC-965A-F7D95960A21E}" dt="2023-02-06T15:24:58.854" v="328" actId="20577"/>
          <ac:spMkLst>
            <pc:docMk/>
            <pc:sldMk cId="917226829" sldId="396"/>
            <ac:spMk id="2" creationId="{4B5F0D0E-8BB7-48AB-9160-728B8B3399A2}"/>
          </ac:spMkLst>
        </pc:spChg>
        <pc:spChg chg="mod">
          <ac:chgData name="Alfred Asterjadhi" userId="39de57b9-85c0-4fd1-aaac-8ca2b6560ad0" providerId="ADAL" clId="{0ED796F5-1B1A-4EFC-965A-F7D95960A21E}" dt="2023-02-06T15:23:38.665" v="311" actId="404"/>
          <ac:spMkLst>
            <pc:docMk/>
            <pc:sldMk cId="917226829" sldId="396"/>
            <ac:spMk id="3" creationId="{DFB0BA47-D7B6-4F95-932E-A7AA615BC440}"/>
          </ac:spMkLst>
        </pc:spChg>
        <pc:spChg chg="mod">
          <ac:chgData name="Alfred Asterjadhi" userId="39de57b9-85c0-4fd1-aaac-8ca2b6560ad0" providerId="ADAL" clId="{0ED796F5-1B1A-4EFC-965A-F7D95960A21E}" dt="2023-02-06T15:23:31.667" v="307"/>
          <ac:spMkLst>
            <pc:docMk/>
            <pc:sldMk cId="917226829" sldId="396"/>
            <ac:spMk id="4" creationId="{3462A639-621C-43E6-83A1-F4DCCA0E626D}"/>
          </ac:spMkLst>
        </pc:spChg>
        <pc:spChg chg="mod">
          <ac:chgData name="Alfred Asterjadhi" userId="39de57b9-85c0-4fd1-aaac-8ca2b6560ad0" providerId="ADAL" clId="{0ED796F5-1B1A-4EFC-965A-F7D95960A21E}" dt="2023-02-06T15:23:31.667" v="307"/>
          <ac:spMkLst>
            <pc:docMk/>
            <pc:sldMk cId="917226829" sldId="396"/>
            <ac:spMk id="5" creationId="{344A3812-25A7-493E-9C1F-5DE586377D4F}"/>
          </ac:spMkLst>
        </pc:spChg>
        <pc:spChg chg="mod">
          <ac:chgData name="Alfred Asterjadhi" userId="39de57b9-85c0-4fd1-aaac-8ca2b6560ad0" providerId="ADAL" clId="{0ED796F5-1B1A-4EFC-965A-F7D95960A21E}" dt="2023-02-06T15:23:31.667" v="307"/>
          <ac:spMkLst>
            <pc:docMk/>
            <pc:sldMk cId="917226829" sldId="396"/>
            <ac:spMk id="6" creationId="{974B2026-97FB-40D2-8F22-7E6D319B4EA2}"/>
          </ac:spMkLst>
        </pc:spChg>
        <pc:spChg chg="add del mod">
          <ac:chgData name="Alfred Asterjadhi" userId="39de57b9-85c0-4fd1-aaac-8ca2b6560ad0" providerId="ADAL" clId="{0ED796F5-1B1A-4EFC-965A-F7D95960A21E}" dt="2023-02-06T15:23:31.667" v="307"/>
          <ac:spMkLst>
            <pc:docMk/>
            <pc:sldMk cId="917226829" sldId="396"/>
            <ac:spMk id="7" creationId="{D16D5F4D-C557-EC2B-0656-D2DEDDFB9C05}"/>
          </ac:spMkLst>
        </pc:spChg>
        <pc:spChg chg="add del mod">
          <ac:chgData name="Alfred Asterjadhi" userId="39de57b9-85c0-4fd1-aaac-8ca2b6560ad0" providerId="ADAL" clId="{0ED796F5-1B1A-4EFC-965A-F7D95960A21E}" dt="2023-02-06T15:23:31.667" v="307"/>
          <ac:spMkLst>
            <pc:docMk/>
            <pc:sldMk cId="917226829" sldId="396"/>
            <ac:spMk id="8" creationId="{D0E12B5F-2823-6400-A148-C5FE95262E15}"/>
          </ac:spMkLst>
        </pc:spChg>
        <pc:spChg chg="add del mod">
          <ac:chgData name="Alfred Asterjadhi" userId="39de57b9-85c0-4fd1-aaac-8ca2b6560ad0" providerId="ADAL" clId="{0ED796F5-1B1A-4EFC-965A-F7D95960A21E}" dt="2023-02-06T15:23:31.667" v="307"/>
          <ac:spMkLst>
            <pc:docMk/>
            <pc:sldMk cId="917226829" sldId="396"/>
            <ac:spMk id="9" creationId="{DE30D94D-BA05-A9E4-3AF9-F52DC32D83D2}"/>
          </ac:spMkLst>
        </pc:spChg>
        <pc:spChg chg="add del mod">
          <ac:chgData name="Alfred Asterjadhi" userId="39de57b9-85c0-4fd1-aaac-8ca2b6560ad0" providerId="ADAL" clId="{0ED796F5-1B1A-4EFC-965A-F7D95960A21E}" dt="2023-02-06T15:23:31.667" v="307"/>
          <ac:spMkLst>
            <pc:docMk/>
            <pc:sldMk cId="917226829" sldId="396"/>
            <ac:spMk id="10" creationId="{760B9A3D-BCE0-AC82-3CBA-9A22F2B18D47}"/>
          </ac:spMkLst>
        </pc:spChg>
        <pc:spChg chg="add del mod">
          <ac:chgData name="Alfred Asterjadhi" userId="39de57b9-85c0-4fd1-aaac-8ca2b6560ad0" providerId="ADAL" clId="{0ED796F5-1B1A-4EFC-965A-F7D95960A21E}" dt="2023-02-06T15:23:31.667" v="307"/>
          <ac:spMkLst>
            <pc:docMk/>
            <pc:sldMk cId="917226829" sldId="396"/>
            <ac:spMk id="11" creationId="{1B4D3A92-7F37-BAC2-5656-2E6984412498}"/>
          </ac:spMkLst>
        </pc:spChg>
      </pc:sldChg>
      <pc:sldChg chg="modSp add mod">
        <pc:chgData name="Alfred Asterjadhi" userId="39de57b9-85c0-4fd1-aaac-8ca2b6560ad0" providerId="ADAL" clId="{0ED796F5-1B1A-4EFC-965A-F7D95960A21E}" dt="2023-02-06T15:25:05.871" v="330" actId="20577"/>
        <pc:sldMkLst>
          <pc:docMk/>
          <pc:sldMk cId="3249982691" sldId="397"/>
        </pc:sldMkLst>
        <pc:spChg chg="mod">
          <ac:chgData name="Alfred Asterjadhi" userId="39de57b9-85c0-4fd1-aaac-8ca2b6560ad0" providerId="ADAL" clId="{0ED796F5-1B1A-4EFC-965A-F7D95960A21E}" dt="2023-02-06T15:25:05.871" v="330" actId="20577"/>
          <ac:spMkLst>
            <pc:docMk/>
            <pc:sldMk cId="3249982691" sldId="397"/>
            <ac:spMk id="2" creationId="{4B5F0D0E-8BB7-48AB-9160-728B8B3399A2}"/>
          </ac:spMkLst>
        </pc:spChg>
      </pc:sldChg>
      <pc:sldChg chg="modSp add mod">
        <pc:chgData name="Alfred Asterjadhi" userId="39de57b9-85c0-4fd1-aaac-8ca2b6560ad0" providerId="ADAL" clId="{0ED796F5-1B1A-4EFC-965A-F7D95960A21E}" dt="2023-02-06T15:29:40.137" v="378" actId="20577"/>
        <pc:sldMkLst>
          <pc:docMk/>
          <pc:sldMk cId="1729944846" sldId="398"/>
        </pc:sldMkLst>
        <pc:spChg chg="mod">
          <ac:chgData name="Alfred Asterjadhi" userId="39de57b9-85c0-4fd1-aaac-8ca2b6560ad0" providerId="ADAL" clId="{0ED796F5-1B1A-4EFC-965A-F7D95960A21E}" dt="2023-02-06T15:25:09.708" v="331" actId="20577"/>
          <ac:spMkLst>
            <pc:docMk/>
            <pc:sldMk cId="1729944846" sldId="398"/>
            <ac:spMk id="2" creationId="{4B5F0D0E-8BB7-48AB-9160-728B8B3399A2}"/>
          </ac:spMkLst>
        </pc:spChg>
        <pc:spChg chg="mod">
          <ac:chgData name="Alfred Asterjadhi" userId="39de57b9-85c0-4fd1-aaac-8ca2b6560ad0" providerId="ADAL" clId="{0ED796F5-1B1A-4EFC-965A-F7D95960A21E}" dt="2023-02-06T15:29:40.137" v="378" actId="20577"/>
          <ac:spMkLst>
            <pc:docMk/>
            <pc:sldMk cId="1729944846" sldId="398"/>
            <ac:spMk id="3" creationId="{DFB0BA47-D7B6-4F95-932E-A7AA615BC440}"/>
          </ac:spMkLst>
        </pc:spChg>
      </pc:sldChg>
      <pc:sldChg chg="modSp add mod">
        <pc:chgData name="Alfred Asterjadhi" userId="39de57b9-85c0-4fd1-aaac-8ca2b6560ad0" providerId="ADAL" clId="{0ED796F5-1B1A-4EFC-965A-F7D95960A21E}" dt="2023-02-06T15:29:33.559" v="371" actId="20577"/>
        <pc:sldMkLst>
          <pc:docMk/>
          <pc:sldMk cId="3926945026" sldId="399"/>
        </pc:sldMkLst>
        <pc:spChg chg="mod">
          <ac:chgData name="Alfred Asterjadhi" userId="39de57b9-85c0-4fd1-aaac-8ca2b6560ad0" providerId="ADAL" clId="{0ED796F5-1B1A-4EFC-965A-F7D95960A21E}" dt="2023-02-06T15:25:30.432" v="341" actId="20577"/>
          <ac:spMkLst>
            <pc:docMk/>
            <pc:sldMk cId="3926945026" sldId="399"/>
            <ac:spMk id="2" creationId="{4B5F0D0E-8BB7-48AB-9160-728B8B3399A2}"/>
          </ac:spMkLst>
        </pc:spChg>
        <pc:spChg chg="mod">
          <ac:chgData name="Alfred Asterjadhi" userId="39de57b9-85c0-4fd1-aaac-8ca2b6560ad0" providerId="ADAL" clId="{0ED796F5-1B1A-4EFC-965A-F7D95960A21E}" dt="2023-02-06T15:29:33.559" v="371" actId="20577"/>
          <ac:spMkLst>
            <pc:docMk/>
            <pc:sldMk cId="3926945026" sldId="399"/>
            <ac:spMk id="3" creationId="{DFB0BA47-D7B6-4F95-932E-A7AA615BC440}"/>
          </ac:spMkLst>
        </pc:spChg>
      </pc:sldChg>
      <pc:sldChg chg="addSp delSp modSp add mod">
        <pc:chgData name="Alfred Asterjadhi" userId="39de57b9-85c0-4fd1-aaac-8ca2b6560ad0" providerId="ADAL" clId="{0ED796F5-1B1A-4EFC-965A-F7D95960A21E}" dt="2023-02-06T15:26:48.579" v="357" actId="404"/>
        <pc:sldMkLst>
          <pc:docMk/>
          <pc:sldMk cId="3614762288" sldId="400"/>
        </pc:sldMkLst>
        <pc:spChg chg="mod">
          <ac:chgData name="Alfred Asterjadhi" userId="39de57b9-85c0-4fd1-aaac-8ca2b6560ad0" providerId="ADAL" clId="{0ED796F5-1B1A-4EFC-965A-F7D95960A21E}" dt="2023-02-06T15:26:38.405" v="352"/>
          <ac:spMkLst>
            <pc:docMk/>
            <pc:sldMk cId="3614762288" sldId="400"/>
            <ac:spMk id="2" creationId="{4B5F0D0E-8BB7-48AB-9160-728B8B3399A2}"/>
          </ac:spMkLst>
        </pc:spChg>
        <pc:spChg chg="mod">
          <ac:chgData name="Alfred Asterjadhi" userId="39de57b9-85c0-4fd1-aaac-8ca2b6560ad0" providerId="ADAL" clId="{0ED796F5-1B1A-4EFC-965A-F7D95960A21E}" dt="2023-02-06T15:26:48.579" v="357" actId="404"/>
          <ac:spMkLst>
            <pc:docMk/>
            <pc:sldMk cId="3614762288" sldId="400"/>
            <ac:spMk id="3" creationId="{DFB0BA47-D7B6-4F95-932E-A7AA615BC440}"/>
          </ac:spMkLst>
        </pc:spChg>
        <pc:spChg chg="mod">
          <ac:chgData name="Alfred Asterjadhi" userId="39de57b9-85c0-4fd1-aaac-8ca2b6560ad0" providerId="ADAL" clId="{0ED796F5-1B1A-4EFC-965A-F7D95960A21E}" dt="2023-02-06T15:26:38.405" v="352"/>
          <ac:spMkLst>
            <pc:docMk/>
            <pc:sldMk cId="3614762288" sldId="400"/>
            <ac:spMk id="4" creationId="{3462A639-621C-43E6-83A1-F4DCCA0E626D}"/>
          </ac:spMkLst>
        </pc:spChg>
        <pc:spChg chg="mod">
          <ac:chgData name="Alfred Asterjadhi" userId="39de57b9-85c0-4fd1-aaac-8ca2b6560ad0" providerId="ADAL" clId="{0ED796F5-1B1A-4EFC-965A-F7D95960A21E}" dt="2023-02-06T15:26:38.405" v="352"/>
          <ac:spMkLst>
            <pc:docMk/>
            <pc:sldMk cId="3614762288" sldId="400"/>
            <ac:spMk id="5" creationId="{344A3812-25A7-493E-9C1F-5DE586377D4F}"/>
          </ac:spMkLst>
        </pc:spChg>
        <pc:spChg chg="mod">
          <ac:chgData name="Alfred Asterjadhi" userId="39de57b9-85c0-4fd1-aaac-8ca2b6560ad0" providerId="ADAL" clId="{0ED796F5-1B1A-4EFC-965A-F7D95960A21E}" dt="2023-02-06T15:26:38.405" v="352"/>
          <ac:spMkLst>
            <pc:docMk/>
            <pc:sldMk cId="3614762288" sldId="400"/>
            <ac:spMk id="6" creationId="{974B2026-97FB-40D2-8F22-7E6D319B4EA2}"/>
          </ac:spMkLst>
        </pc:spChg>
        <pc:spChg chg="add del mod">
          <ac:chgData name="Alfred Asterjadhi" userId="39de57b9-85c0-4fd1-aaac-8ca2b6560ad0" providerId="ADAL" clId="{0ED796F5-1B1A-4EFC-965A-F7D95960A21E}" dt="2023-02-06T15:26:38.405" v="352"/>
          <ac:spMkLst>
            <pc:docMk/>
            <pc:sldMk cId="3614762288" sldId="400"/>
            <ac:spMk id="7" creationId="{7C586BDF-2646-C5F2-ABE1-2615BAC3C5DB}"/>
          </ac:spMkLst>
        </pc:spChg>
        <pc:spChg chg="add del mod">
          <ac:chgData name="Alfred Asterjadhi" userId="39de57b9-85c0-4fd1-aaac-8ca2b6560ad0" providerId="ADAL" clId="{0ED796F5-1B1A-4EFC-965A-F7D95960A21E}" dt="2023-02-06T15:26:38.405" v="352"/>
          <ac:spMkLst>
            <pc:docMk/>
            <pc:sldMk cId="3614762288" sldId="400"/>
            <ac:spMk id="8" creationId="{8842A259-F676-D2B6-1D19-802F01C58EE9}"/>
          </ac:spMkLst>
        </pc:spChg>
        <pc:spChg chg="add del mod">
          <ac:chgData name="Alfred Asterjadhi" userId="39de57b9-85c0-4fd1-aaac-8ca2b6560ad0" providerId="ADAL" clId="{0ED796F5-1B1A-4EFC-965A-F7D95960A21E}" dt="2023-02-06T15:26:38.405" v="352"/>
          <ac:spMkLst>
            <pc:docMk/>
            <pc:sldMk cId="3614762288" sldId="400"/>
            <ac:spMk id="9" creationId="{783B9DF5-079B-2F36-DD7D-144B9FC647F9}"/>
          </ac:spMkLst>
        </pc:spChg>
        <pc:spChg chg="add del mod">
          <ac:chgData name="Alfred Asterjadhi" userId="39de57b9-85c0-4fd1-aaac-8ca2b6560ad0" providerId="ADAL" clId="{0ED796F5-1B1A-4EFC-965A-F7D95960A21E}" dt="2023-02-06T15:26:38.405" v="352"/>
          <ac:spMkLst>
            <pc:docMk/>
            <pc:sldMk cId="3614762288" sldId="400"/>
            <ac:spMk id="10" creationId="{022E818B-86DA-AA98-2EE1-93025E3E8A05}"/>
          </ac:spMkLst>
        </pc:spChg>
        <pc:spChg chg="add del mod">
          <ac:chgData name="Alfred Asterjadhi" userId="39de57b9-85c0-4fd1-aaac-8ca2b6560ad0" providerId="ADAL" clId="{0ED796F5-1B1A-4EFC-965A-F7D95960A21E}" dt="2023-02-06T15:26:38.405" v="352"/>
          <ac:spMkLst>
            <pc:docMk/>
            <pc:sldMk cId="3614762288" sldId="400"/>
            <ac:spMk id="11" creationId="{55830237-7633-F98C-6C3D-BD349684BFE6}"/>
          </ac:spMkLst>
        </pc:spChg>
      </pc:sldChg>
      <pc:sldMasterChg chg="modSp mod">
        <pc:chgData name="Alfred Asterjadhi" userId="39de57b9-85c0-4fd1-aaac-8ca2b6560ad0" providerId="ADAL" clId="{0ED796F5-1B1A-4EFC-965A-F7D95960A21E}" dt="2023-02-06T15:33:05.636" v="389" actId="20577"/>
        <pc:sldMasterMkLst>
          <pc:docMk/>
          <pc:sldMasterMk cId="0" sldId="2147483648"/>
        </pc:sldMasterMkLst>
        <pc:spChg chg="mod">
          <ac:chgData name="Alfred Asterjadhi" userId="39de57b9-85c0-4fd1-aaac-8ca2b6560ad0" providerId="ADAL" clId="{0ED796F5-1B1A-4EFC-965A-F7D95960A21E}" dt="2023-02-06T15:33:05.636" v="389" actId="20577"/>
          <ac:spMkLst>
            <pc:docMk/>
            <pc:sldMasterMk cId="0" sldId="2147483648"/>
            <ac:spMk id="10" creationId="{00000000-0000-0000-0000-000000000000}"/>
          </ac:spMkLst>
        </pc:spChg>
        <pc:spChg chg="mod">
          <ac:chgData name="Alfred Asterjadhi" userId="39de57b9-85c0-4fd1-aaac-8ca2b6560ad0" providerId="ADAL" clId="{0ED796F5-1B1A-4EFC-965A-F7D95960A21E}" dt="2023-02-06T15:05:01.481" v="11"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3/13/2023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802.11-23/0191r4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3/11-23-0407-00-00be-lb-271-cr-for-cids-on-ndpa-frame-format-part-1.docx" TargetMode="External"/><Relationship Id="rId3" Type="http://schemas.openxmlformats.org/officeDocument/2006/relationships/hyperlink" Target="https://mentor.ieee.org/802.11/dcn/23/11-23-0317-00-00be-cr-d30-miscs.docx" TargetMode="External"/><Relationship Id="rId7" Type="http://schemas.openxmlformats.org/officeDocument/2006/relationships/hyperlink" Target="https://mentor.ieee.org/802.11/dcn/23/11-23-0400-00-00be-lb271-cr-for-9-3-1-22-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05-00-00be-lb271-cr-for-35-5-1-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74-00-00be-lb271-cr-for-non-ht-320mhz-bw-indication.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0-00be-lb271-comment-resolution-on-u-sig-part-2.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0-00be-lb271-cr-for-36-6.doc" TargetMode="External"/><Relationship Id="rId16" Type="http://schemas.openxmlformats.org/officeDocument/2006/relationships/hyperlink" Target="https://mentor.ieee.org/802.11/dcn/23/11-23-0331-00-00be-lb271-cr-for-section-36-3-17.doc"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1-00be-lb271-crs-for-36-3-2.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347-00-00be-lb271-comment-resolution-for-cid-16635.docx" TargetMode="External"/><Relationship Id="rId7" Type="http://schemas.openxmlformats.org/officeDocument/2006/relationships/hyperlink" Target="https://mentor.ieee.org/802.11/dcn/23/11-23-0427-00-00be-11be-lb271-cr-for-clause-36-3-13-3-coding.docx" TargetMode="External"/><Relationship Id="rId2" Type="http://schemas.openxmlformats.org/officeDocument/2006/relationships/hyperlink" Target="https://mentor.ieee.org/802.11/dcn/23/11-23-0346-01-00be-lb271-comment-resolution-for-cid-1507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422-00-00be-11be-lb271-cr-for-clause-36-3-11-mathematical-description-of-signals.docx" TargetMode="External"/><Relationship Id="rId5" Type="http://schemas.openxmlformats.org/officeDocument/2006/relationships/hyperlink" Target="https://mentor.ieee.org/802.11/dcn/23/11-23-0396-01-00be-phy-comment-resolution-for-mu-mimo.docx" TargetMode="External"/><Relationship Id="rId4" Type="http://schemas.openxmlformats.org/officeDocument/2006/relationships/hyperlink" Target="https://mentor.ieee.org/802.11/dcn/23/11-23-0369-00-00be-lb271-cr-for-36-3-16-transmit-requirements.doc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3/11-23-0337-00-00be-lb271-cr-cl9-emlsr.docx" TargetMode="External"/><Relationship Id="rId13" Type="http://schemas.openxmlformats.org/officeDocument/2006/relationships/hyperlink" Target="https://mentor.ieee.org/802.11/dcn/23/11-23-0344-00-00be-crs-for-11be-d3-0-probe-request-mle-cids.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51-00-00be-lb271-cr-editorials-for-clause-35-3-7-3.docx" TargetMode="External"/><Relationship Id="rId12" Type="http://schemas.openxmlformats.org/officeDocument/2006/relationships/hyperlink" Target="https://mentor.ieee.org/802.11/dcn/23/11-23-0343-00-00be-crs-for-11be-d3-0-miscel-mac-cids.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35-00-00be-cr-for-4-5-3-and-11-3.docx" TargetMode="External"/><Relationship Id="rId11" Type="http://schemas.openxmlformats.org/officeDocument/2006/relationships/hyperlink" Target="https://mentor.ieee.org/802.11/dcn/23/11-23-0348-00-00be-cr-for-35-3-16-1.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54-00-00be-cr-for-some-clauses-in-9-4.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01-01-00be-lb271-cr-for-35-3-8-part-1.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3/11-23-0360-00-00be-lb271-cr-for-ml-reconfiguration-35-3-6-part-1.docx" TargetMode="External"/><Relationship Id="rId3" Type="http://schemas.openxmlformats.org/officeDocument/2006/relationships/hyperlink" Target="https://mentor.ieee.org/802.11/dcn/23/11-23-0303-01-00be-lb271-cr-for-35-3-12-part-1.docx" TargetMode="External"/><Relationship Id="rId7" Type="http://schemas.openxmlformats.org/officeDocument/2006/relationships/hyperlink" Target="https://mentor.ieee.org/802.11/dcn/23/11-23-0308-00-00be-lb271-cr-35-4-2.docx" TargetMode="External"/><Relationship Id="rId2" Type="http://schemas.openxmlformats.org/officeDocument/2006/relationships/hyperlink" Target="https://mentor.ieee.org/802.11/dcn/23/11-23-0358-00-00be-lb271-cr-for-basic-multi-link-element-part-1.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77-00-00be-lb271-cr-for-some-cids-in-35-3-12-4.docx" TargetMode="External"/><Relationship Id="rId5" Type="http://schemas.openxmlformats.org/officeDocument/2006/relationships/hyperlink" Target="https://mentor.ieee.org/802.11/dcn/23/11-23-0371-00-00be-lb271-cr-for-9-4-2-312-2-3-mld-capabilities-and-operation-subfield.docx" TargetMode="External"/><Relationship Id="rId4" Type="http://schemas.openxmlformats.org/officeDocument/2006/relationships/hyperlink" Target="https://mentor.ieee.org/802.11/dcn/23/11-23-0372-00-00be-lb271-cr-for-txs-txop-retrun.docx" TargetMode="External"/><Relationship Id="rId9" Type="http://schemas.openxmlformats.org/officeDocument/2006/relationships/hyperlink" Target="https://mentor.ieee.org/802.11/dcn/23/11-23-0361-00-00be-lb271-cr-for-reconfiguration-ml-element-part-1.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3/11-23-0387-00-00be-lb271-cr-for-subclause-35-3-12-6.docx" TargetMode="External"/><Relationship Id="rId3" Type="http://schemas.openxmlformats.org/officeDocument/2006/relationships/hyperlink" Target="https://mentor.ieee.org/802.11/dcn/23/11-23-0368-00-00be-lb271-cr-for-35-3-4-3.docx" TargetMode="External"/><Relationship Id="rId7" Type="http://schemas.openxmlformats.org/officeDocument/2006/relationships/hyperlink" Target="https://mentor.ieee.org/802.11/dcn/23/11-23-0386-00-00be-lb271-cr-for-cids-with-tag-e.docx" TargetMode="External"/><Relationship Id="rId2" Type="http://schemas.openxmlformats.org/officeDocument/2006/relationships/hyperlink" Target="https://mentor.ieee.org/802.11/dcn/23/11-23-0376-00-00be-lb271-cr-for-ul-mu-operation.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385-00-00be-lb271-cr-for-subclause-3-2-and-10-8.docx" TargetMode="External"/><Relationship Id="rId11" Type="http://schemas.openxmlformats.org/officeDocument/2006/relationships/hyperlink" Target="https://mentor.ieee.org/802.11/dcn/23/11-23-0403-00-00be-lb271-cr-for-cids-in-35-3-4-1.docx" TargetMode="External"/><Relationship Id="rId5" Type="http://schemas.openxmlformats.org/officeDocument/2006/relationships/hyperlink" Target="https://mentor.ieee.org/802.11/dcn/23/11-23-0384-01-00be-lb271-cr-for-twt-info-frame.docx" TargetMode="External"/><Relationship Id="rId10" Type="http://schemas.openxmlformats.org/officeDocument/2006/relationships/hyperlink" Target="https://mentor.ieee.org/802.11/dcn/23/11-23-0404-00-00be-lb271-cr-for-cids-in-35-3-4-2.docx" TargetMode="External"/><Relationship Id="rId4" Type="http://schemas.openxmlformats.org/officeDocument/2006/relationships/hyperlink" Target="https://mentor.ieee.org/802.11/dcn/23/11-23-0340-00-00be-lb271-cr-cl35-emlsr.docx" TargetMode="External"/><Relationship Id="rId9" Type="http://schemas.openxmlformats.org/officeDocument/2006/relationships/hyperlink" Target="https://mentor.ieee.org/802.11/dcn/23/11-23-0394-00-00be-lb271-crs-for-r-twt-35-8-2-and-35-8-2-1.doc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353-00-00be-lb271-cr-for-p2p-and-rtwt.doc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3/11-23-0400-00-00be-lb271-cr-for-9-3-1-22-1.docx" TargetMode="External"/><Relationship Id="rId3" Type="http://schemas.openxmlformats.org/officeDocument/2006/relationships/hyperlink" Target="https://mentor.ieee.org/802.11/dcn/23/11-23-0316-00-00be-lb-271-cr-for-35-10-3.docx" TargetMode="External"/><Relationship Id="rId7" Type="http://schemas.openxmlformats.org/officeDocument/2006/relationships/hyperlink" Target="https://mentor.ieee.org/802.11/dcn/23/11-23-0374-00-00be-lb271-cr-for-non-ht-320mhz-bw-indication.docx" TargetMode="External"/><Relationship Id="rId2" Type="http://schemas.openxmlformats.org/officeDocument/2006/relationships/hyperlink" Target="https://mentor.ieee.org/802.11/dcn/23/11-23-0273-01-00be-tgbe-editor-s-report-on-lb271.ppt"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7-00-00be-lb-271-cr-for-cids-on-ndpa-frame-format-part-1.docx" TargetMode="External"/><Relationship Id="rId5" Type="http://schemas.openxmlformats.org/officeDocument/2006/relationships/hyperlink" Target="https://mentor.ieee.org/802.11/dcn/23/11-23-0309-00-00be-lb271-cr-35-14-part-1.docx" TargetMode="External"/><Relationship Id="rId4" Type="http://schemas.openxmlformats.org/officeDocument/2006/relationships/hyperlink" Target="https://mentor.ieee.org/802.11/dcn/23/11-23-0317-00-00be-cr-d30-miscs.docx" TargetMode="External"/><Relationship Id="rId9" Type="http://schemas.openxmlformats.org/officeDocument/2006/relationships/hyperlink" Target="https://mentor.ieee.org/802.11/dcn/23/11-23-0305-00-00be-lb271-cr-for-35-5-1-part-1.docx" TargetMode="Externa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3/11-23-0269-03-00be-jan-mar-tgbe-teleconference-agenda.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mentor.ieee.org/802.11/dcn/23/11-23-0301-01-00be-lb271-cr-for-35-3-8-part-1.docx" TargetMode="External"/><Relationship Id="rId3" Type="http://schemas.openxmlformats.org/officeDocument/2006/relationships/hyperlink" Target="https://mentor.ieee.org/802.11/dcn/23/11-23-0289-00-00be-cr-for-editorial-cids.docx" TargetMode="External"/><Relationship Id="rId7" Type="http://schemas.openxmlformats.org/officeDocument/2006/relationships/hyperlink" Target="https://mentor.ieee.org/802.11/dcn/23/11-23-0337-00-00be-lb271-cr-cl9-emlsr.docx" TargetMode="External"/><Relationship Id="rId2" Type="http://schemas.openxmlformats.org/officeDocument/2006/relationships/hyperlink" Target="https://mentor.ieee.org/802.11/dcn/23/11-23-0287-00-00be-cr-for-1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0-00be-cr-for-4-5-3-and-11-3.docx" TargetMode="External"/><Relationship Id="rId5" Type="http://schemas.openxmlformats.org/officeDocument/2006/relationships/hyperlink" Target="https://mentor.ieee.org/802.11/dcn/23/11-23-0323-00-00be-cr-for-35-3-5.docx" TargetMode="External"/><Relationship Id="rId10" Type="http://schemas.openxmlformats.org/officeDocument/2006/relationships/hyperlink" Target="https://mentor.ieee.org/802.11/dcn/23/11-23-0348-00-00be-cr-for-35-3-16-1.docx" TargetMode="External"/><Relationship Id="rId4" Type="http://schemas.openxmlformats.org/officeDocument/2006/relationships/hyperlink" Target="https://mentor.ieee.org/802.11/dcn/23/11-23-0299-00-00be-cr-for-om.docx" TargetMode="External"/><Relationship Id="rId9" Type="http://schemas.openxmlformats.org/officeDocument/2006/relationships/hyperlink" Target="https://mentor.ieee.org/802.11/dcn/23/11-23-0354-00-00be-cr-for-some-clauses-in-9-4.docx"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3" Type="http://schemas.openxmlformats.org/officeDocument/2006/relationships/hyperlink" Target="https://mentor.ieee.org/802.11/dcn/23/11-23-0319-00-00be-lb271-cr-for-eht-sig-part-1.doc" TargetMode="External"/><Relationship Id="rId7" Type="http://schemas.openxmlformats.org/officeDocument/2006/relationships/hyperlink" Target="https://mentor.ieee.org/802.11/dcn/23/11-23-0339-00-00be-lb271-cr-for36-3-12-5-l-sig.docx" TargetMode="External"/><Relationship Id="rId2" Type="http://schemas.openxmlformats.org/officeDocument/2006/relationships/hyperlink" Target="https://mentor.ieee.org/802.11/dcn/23/11-23-0321-00-00be-lb271-cr-for-36-6.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5" Type="http://schemas.openxmlformats.org/officeDocument/2006/relationships/hyperlink" Target="https://mentor.ieee.org/802.11/dcn/23/11-23-0311-00-00be-lb-271-cr-for-36-3-18.docx" TargetMode="External"/><Relationship Id="rId10" Type="http://schemas.openxmlformats.org/officeDocument/2006/relationships/hyperlink" Target="https://mentor.ieee.org/802.11/dcn/23/11-23-0338-00-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2023-02-06</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Jan. 2023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May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January 2023 F2F,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Tuesday,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Wednesday, AM2, MAC (10:30-12:30)</a:t>
            </a:r>
          </a:p>
          <a:p>
            <a:pPr lvl="1">
              <a:lnSpc>
                <a:spcPct val="80000"/>
              </a:lnSpc>
              <a:buFont typeface="Arial" panose="020B0604020202020204" pitchFamily="34" charset="0"/>
              <a:buChar char="•"/>
            </a:pPr>
            <a:r>
              <a:rPr lang="en-US" altLang="en-US" sz="1100" dirty="0"/>
              <a:t>MAC Ad-Hoc session (chaired by Liwen)</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Liwen)</a:t>
            </a:r>
          </a:p>
          <a:p>
            <a:pPr lvl="0">
              <a:buFont typeface="Arial" panose="020B0604020202020204" pitchFamily="34" charset="0"/>
              <a:buChar char="•"/>
            </a:pPr>
            <a:r>
              <a:rPr lang="en-US" altLang="en-US" sz="1200" dirty="0"/>
              <a:t>Thursday, AM1, MAC (08:00-10:00)</a:t>
            </a:r>
          </a:p>
          <a:p>
            <a:pPr lvl="1">
              <a:lnSpc>
                <a:spcPct val="80000"/>
              </a:lnSpc>
              <a:buFont typeface="Arial" panose="020B0604020202020204" pitchFamily="34" charset="0"/>
              <a:buChar char="•"/>
            </a:pPr>
            <a:r>
              <a:rPr lang="en-US" altLang="en-US" sz="1100" dirty="0"/>
              <a:t>MAC Ad-Hoc session (chaired by Liwen)</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PM2, Joint (16:00-18:00)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May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600457257"/>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rgbClr val="FF0000"/>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r>
                        <a:rPr lang="en-US" sz="1800" b="0" strike="noStrike" dirty="0">
                          <a:solidFill>
                            <a:schemeClr val="tx1"/>
                          </a:solidFill>
                        </a:rPr>
                        <a:t>TGbe </a:t>
                      </a:r>
                      <a:r>
                        <a:rPr lang="en-US" sz="1800" b="0" dirty="0">
                          <a:solidFill>
                            <a:schemeClr val="tx1"/>
                          </a:solidFill>
                        </a:rPr>
                        <a:t>Ad-Hoc</a:t>
                      </a:r>
                    </a:p>
                    <a:p>
                      <a:pPr algn="ctr"/>
                      <a:r>
                        <a:rPr lang="en-US" sz="1800" b="0" dirty="0">
                          <a:solidFill>
                            <a:schemeClr val="tx1"/>
                          </a:solidFill>
                        </a:rPr>
                        <a:t>[MAC]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[MAC/PHY]</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Atlanta, Georgia, USA</a:t>
            </a:r>
          </a:p>
          <a:p>
            <a:pPr algn="ctr">
              <a:lnSpc>
                <a:spcPct val="90000"/>
              </a:lnSpc>
              <a:buFontTx/>
              <a:buNone/>
            </a:pPr>
            <a:r>
              <a:rPr lang="en-US" sz="4000" dirty="0">
                <a:latin typeface="Arial" panose="020B0604020202020204" pitchFamily="34" charset="0"/>
              </a:rPr>
              <a:t>March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1256695"/>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hlinkClick r:id="rId2">
                            <a:extLst>
                              <a:ext uri="{A12FA001-AC4F-418D-AE19-62706E023703}">
                                <ahyp:hlinkClr xmlns:ahyp="http://schemas.microsoft.com/office/drawing/2018/hyperlinkcolor" val="tx"/>
                              </a:ext>
                            </a:extLst>
                          </a:hlinkClick>
                        </a:rPr>
                        <a:t>316r0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a:solidFill>
                            <a:srgbClr val="7030A0"/>
                          </a:solidFill>
                          <a:effectLst/>
                          <a:latin typeface="+mn-lt"/>
                          <a:ea typeface="+mn-ea"/>
                          <a:cs typeface="+mn-cs"/>
                        </a:rPr>
                        <a:t>TGbe LB 271:  CR for 35.10.3         </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a:solidFill>
                            <a:srgbClr val="7030A0"/>
                          </a:solidFill>
                          <a:effectLst/>
                          <a:latin typeface="+mn-lt"/>
                          <a:ea typeface="+mn-ea"/>
                          <a:cs typeface="+mn-cs"/>
                        </a:rPr>
                        <a:t>Rui Yang </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2C-1GT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hlinkClick r:id="rId3">
                            <a:extLst>
                              <a:ext uri="{A12FA001-AC4F-418D-AE19-62706E023703}">
                                <ahyp:hlinkClr xmlns:ahyp="http://schemas.microsoft.com/office/drawing/2018/hyperlinkcolor" val="tx"/>
                              </a:ext>
                            </a:extLst>
                          </a:hlinkClick>
                        </a:rPr>
                        <a:t>317r0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00B050"/>
                          </a:solidFill>
                          <a:effectLst/>
                          <a:latin typeface="+mn-lt"/>
                          <a:ea typeface="Times New Roman" panose="02020603050405020304" pitchFamily="18" charset="0"/>
                        </a:rPr>
                        <a:t>cr_d30_Miscs.</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00B050"/>
                          </a:solidFill>
                          <a:effectLst/>
                          <a:latin typeface="+mn-lt"/>
                          <a:ea typeface="Times New Roman" panose="02020603050405020304" pitchFamily="18" charset="0"/>
                        </a:rPr>
                        <a:t>Xiaogang Chen</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5C</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hlinkClick r:id="rId4">
                            <a:extLst>
                              <a:ext uri="{A12FA001-AC4F-418D-AE19-62706E023703}">
                                <ahyp:hlinkClr xmlns:ahyp="http://schemas.microsoft.com/office/drawing/2018/hyperlinkcolor" val="tx"/>
                              </a:ext>
                            </a:extLst>
                          </a:hlinkClick>
                        </a:rPr>
                        <a:t>374r0</a:t>
                      </a:r>
                      <a:endParaRPr lang="en-US" sz="900" dirty="0">
                        <a:solidFill>
                          <a:srgbClr val="00B05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00B050"/>
                          </a:solidFill>
                          <a:effectLst/>
                          <a:latin typeface="+mn-lt"/>
                          <a:ea typeface="Times New Roman" panose="02020603050405020304" pitchFamily="18" charset="0"/>
                        </a:rPr>
                        <a:t>LB271 CR for non-HT 320MHz BW indication (15 CIDs)</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Presented 03/13</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15C-13GT</a:t>
                      </a:r>
                    </a:p>
                  </a:txBody>
                  <a:tcPr anchor="b"/>
                </a:tc>
                <a:tc>
                  <a:txBody>
                    <a:bodyPr/>
                    <a:lstStyle/>
                    <a:p>
                      <a:pPr marL="0" marR="0" algn="ctr">
                        <a:spcBef>
                          <a:spcPts val="0"/>
                        </a:spcBef>
                        <a:spcAft>
                          <a:spcPts val="0"/>
                        </a:spcAft>
                      </a:pPr>
                      <a:r>
                        <a:rPr lang="en-US" sz="900" dirty="0">
                          <a:solidFill>
                            <a:srgbClr val="00B05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5">
                            <a:extLst>
                              <a:ext uri="{A12FA001-AC4F-418D-AE19-62706E023703}">
                                <ahyp:hlinkClr xmlns:ahyp="http://schemas.microsoft.com/office/drawing/2018/hyperlinkcolor" val="tx"/>
                              </a:ext>
                            </a:extLst>
                          </a:hlinkClick>
                        </a:rPr>
                        <a:t>309r2</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a:solidFill>
                            <a:srgbClr val="7030A0"/>
                          </a:solidFill>
                          <a:effectLst/>
                          <a:latin typeface="+mn-lt"/>
                          <a:ea typeface="Times New Roman" panose="02020603050405020304" pitchFamily="18" charset="0"/>
                        </a:rPr>
                        <a:t>LB271 CR 35.14 part 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Liwen Chu</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R4M-4C</a:t>
                      </a:r>
                    </a:p>
                    <a:p>
                      <a:pPr marL="0" marR="0" algn="ctr">
                        <a:spcBef>
                          <a:spcPts val="0"/>
                        </a:spcBef>
                        <a:spcAft>
                          <a:spcPts val="0"/>
                        </a:spcAft>
                      </a:pPr>
                      <a:r>
                        <a:rPr lang="en-US" sz="900" dirty="0">
                          <a:solidFill>
                            <a:srgbClr val="FF0000"/>
                          </a:solidFill>
                          <a:effectLst/>
                          <a:latin typeface="+mn-lt"/>
                          <a:ea typeface="Times New Roman" panose="02020603050405020304" pitchFamily="18" charset="0"/>
                        </a:rPr>
                        <a:t>Def 2C 03/13</a:t>
                      </a: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6C-2GT</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hlinkClick r:id="rId6">
                            <a:extLst>
                              <a:ext uri="{A12FA001-AC4F-418D-AE19-62706E023703}">
                                <ahyp:hlinkClr xmlns:ahyp="http://schemas.microsoft.com/office/drawing/2018/hyperlinkcolor" val="tx"/>
                              </a:ext>
                            </a:extLst>
                          </a:hlinkClick>
                        </a:rPr>
                        <a:t>305r0</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dirty="0">
                          <a:solidFill>
                            <a:srgbClr val="7030A0"/>
                          </a:solidFill>
                          <a:effectLst/>
                          <a:latin typeface="+mn-lt"/>
                          <a:ea typeface="Times New Roman" panose="02020603050405020304" pitchFamily="18" charset="0"/>
                        </a:rPr>
                        <a:t>LB271-CR for 35.5.1-part 1</a:t>
                      </a:r>
                    </a:p>
                  </a:txBody>
                  <a:tcPr anchor="b"/>
                </a:tc>
                <a:tc>
                  <a:txBody>
                    <a:bodyPr/>
                    <a:lstStyle/>
                    <a:p>
                      <a:pPr marL="0" marR="0" algn="ctr">
                        <a:spcBef>
                          <a:spcPts val="0"/>
                        </a:spcBef>
                        <a:spcAft>
                          <a:spcPts val="0"/>
                        </a:spcAft>
                      </a:pPr>
                      <a:r>
                        <a:rPr lang="en-US" sz="900">
                          <a:solidFill>
                            <a:srgbClr val="7030A0"/>
                          </a:solidFill>
                          <a:effectLst/>
                          <a:latin typeface="+mn-lt"/>
                          <a:ea typeface="Times New Roman" panose="02020603050405020304" pitchFamily="18" charset="0"/>
                        </a:rPr>
                        <a:t>Yanjun Sun</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R4M-2C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2C-GT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400r0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LB271-CR for 9.3.1.22.1</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a:solidFill>
                            <a:schemeClr val="tx1"/>
                          </a:solidFill>
                          <a:effectLst/>
                          <a:latin typeface="+mn-lt"/>
                          <a:ea typeface="Times New Roman" panose="02020603050405020304" pitchFamily="18" charset="0"/>
                        </a:rPr>
                        <a:t>Yanjun Sun</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18C-9GT</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hlinkClick r:id="rId8">
                            <a:extLst>
                              <a:ext uri="{A12FA001-AC4F-418D-AE19-62706E023703}">
                                <ahyp:hlinkClr xmlns:ahyp="http://schemas.microsoft.com/office/drawing/2018/hyperlinkcolor" val="tx"/>
                              </a:ext>
                            </a:extLst>
                          </a:hlinkClick>
                        </a:rPr>
                        <a:t>407r1</a:t>
                      </a:r>
                      <a:endParaRPr lang="en-US" sz="900" dirty="0">
                        <a:solidFill>
                          <a:srgbClr val="7030A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rgbClr val="7030A0"/>
                          </a:solidFill>
                          <a:effectLst/>
                          <a:latin typeface="+mn-lt"/>
                          <a:ea typeface="Times New Roman" panose="02020603050405020304" pitchFamily="18" charset="0"/>
                        </a:rPr>
                        <a:t>LB 271 CR for CIDs on NDPA frame format - Part 1</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Mahmoud Kamel</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R4M-13C</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13C-12GT</a:t>
                      </a:r>
                    </a:p>
                  </a:txBody>
                  <a:tcPr anchor="b"/>
                </a:tc>
                <a:tc>
                  <a:txBody>
                    <a:bodyPr/>
                    <a:lstStyle/>
                    <a:p>
                      <a:pPr marL="0" marR="0" algn="ctr">
                        <a:spcBef>
                          <a:spcPts val="0"/>
                        </a:spcBef>
                        <a:spcAft>
                          <a:spcPts val="0"/>
                        </a:spcAft>
                      </a:pPr>
                      <a:r>
                        <a:rPr lang="en-US" sz="900" dirty="0">
                          <a:solidFill>
                            <a:srgbClr val="7030A0"/>
                          </a:solidFill>
                          <a:effectLst/>
                          <a:latin typeface="+mn-lt"/>
                          <a:ea typeface="Times New Roman" panose="02020603050405020304" pitchFamily="18" charset="0"/>
                        </a:rPr>
                        <a:t>Joint</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9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9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45321395"/>
              </p:ext>
            </p:extLst>
          </p:nvPr>
        </p:nvGraphicFramePr>
        <p:xfrm>
          <a:off x="851217" y="1582301"/>
          <a:ext cx="7736269" cy="4657062"/>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828">
                <a:tc>
                  <a:txBody>
                    <a:bodyPr/>
                    <a:lstStyle/>
                    <a:p>
                      <a:pPr marL="0" marR="0" algn="ctr">
                        <a:spcBef>
                          <a:spcPts val="0"/>
                        </a:spcBef>
                        <a:spcAft>
                          <a:spcPts val="0"/>
                        </a:spcAft>
                      </a:pPr>
                      <a:r>
                        <a:rPr lang="en-US" sz="900" b="0" i="0" kern="1200" dirty="0">
                          <a:solidFill>
                            <a:srgbClr val="FF0000"/>
                          </a:solidFill>
                          <a:effectLst/>
                          <a:latin typeface="+mn-lt"/>
                          <a:ea typeface="+mn-ea"/>
                          <a:cs typeface="+mn-cs"/>
                          <a:hlinkClick r:id="rId2"/>
                        </a:rPr>
                        <a:t>321r0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36.6 (2 comments)</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algn="ctr"/>
                      <a:r>
                        <a:rPr lang="en-US" sz="900" dirty="0">
                          <a:solidFill>
                            <a:srgbClr val="FF0000"/>
                          </a:solidFill>
                          <a:effectLst/>
                          <a:latin typeface="+mn-lt"/>
                          <a:ea typeface="宋体" panose="02010600030101010101" pitchFamily="2" charset="-122"/>
                          <a:hlinkClick r:id="rId3"/>
                        </a:rPr>
                        <a:t>319r0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a:lnSpc>
                          <a:spcPts val="900"/>
                        </a:lnSpc>
                      </a:pPr>
                      <a:r>
                        <a:rPr lang="en-US" sz="900" dirty="0">
                          <a:solidFill>
                            <a:schemeClr val="tx1"/>
                          </a:solidFill>
                          <a:effectLst/>
                          <a:latin typeface="+mn-lt"/>
                          <a:ea typeface="宋体" panose="02010600030101010101" pitchFamily="2" charset="-122"/>
                        </a:rPr>
                        <a:t>LB271 CR for EHT-SIG Part 1 (16 comments)</a:t>
                      </a:r>
                    </a:p>
                  </a:txBody>
                  <a:tcPr marL="76200" marR="76200" marT="76200" marB="76200" anchor="ctr"/>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algn="ctr"/>
                      <a:r>
                        <a:rPr lang="en-US" sz="900" dirty="0">
                          <a:solidFill>
                            <a:srgbClr val="FF0000"/>
                          </a:solidFill>
                          <a:effectLst/>
                          <a:latin typeface="+mn-lt"/>
                          <a:ea typeface="宋体" panose="02010600030101010101" pitchFamily="2" charset="-122"/>
                          <a:hlinkClick r:id="rId4"/>
                        </a:rPr>
                        <a:t>318r0</a:t>
                      </a:r>
                      <a:endParaRPr lang="en-US" sz="900" dirty="0">
                        <a:solidFill>
                          <a:srgbClr val="FF0000"/>
                        </a:solidFill>
                        <a:effectLst/>
                        <a:latin typeface="+mn-lt"/>
                        <a:ea typeface="宋体" panose="02010600030101010101" pitchFamily="2" charset="-122"/>
                      </a:endParaRPr>
                    </a:p>
                  </a:txBody>
                  <a:tcPr marL="76200" marR="76200" marT="76200" marB="76200" anchor="ctr"/>
                </a:tc>
                <a:tc>
                  <a:txBody>
                    <a:bodyPr/>
                    <a:lstStyle/>
                    <a:p>
                      <a:pPr marL="0" marR="0">
                        <a:spcBef>
                          <a:spcPts val="0"/>
                        </a:spcBef>
                        <a:spcAft>
                          <a:spcPts val="0"/>
                        </a:spcAft>
                      </a:pPr>
                      <a:r>
                        <a:rPr lang="en-US" sz="900" b="0" i="0" kern="1200" dirty="0">
                          <a:solidFill>
                            <a:schemeClr val="tx1"/>
                          </a:solidFill>
                          <a:effectLst/>
                          <a:latin typeface="+mn-lt"/>
                          <a:ea typeface="+mn-ea"/>
                          <a:cs typeface="+mn-cs"/>
                        </a:rPr>
                        <a:t>LB271 CR for CID 15000 (1 comment)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b="0" i="0" kern="1200" dirty="0">
                          <a:solidFill>
                            <a:schemeClr val="tx1"/>
                          </a:solidFill>
                          <a:effectLst/>
                          <a:latin typeface="+mn-lt"/>
                          <a:ea typeface="+mn-ea"/>
                          <a:cs typeface="+mn-cs"/>
                        </a:rPr>
                        <a:t>Ross Jian Yu</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900" kern="1200" dirty="0">
                          <a:solidFill>
                            <a:srgbClr val="FF0000"/>
                          </a:solidFill>
                          <a:effectLst/>
                          <a:latin typeface="+mn-lt"/>
                          <a:ea typeface="+mn-ea"/>
                          <a:cs typeface="+mn-cs"/>
                          <a:hlinkClick r:id="rId5"/>
                        </a:rPr>
                        <a:t>311r0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kern="1200" dirty="0">
                          <a:solidFill>
                            <a:schemeClr val="tx1"/>
                          </a:solidFill>
                          <a:effectLst/>
                          <a:latin typeface="+mn-lt"/>
                          <a:ea typeface="+mn-ea"/>
                          <a:cs typeface="+mn-cs"/>
                        </a:rPr>
                        <a:t>TGbe LB 271:  CR for 36.3.18</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kern="1200" dirty="0">
                          <a:solidFill>
                            <a:schemeClr val="tx1"/>
                          </a:solidFill>
                          <a:effectLst/>
                          <a:latin typeface="+mn-lt"/>
                          <a:ea typeface="+mn-ea"/>
                          <a:cs typeface="+mn-cs"/>
                        </a:rPr>
                        <a:t>Rui Yang </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320r0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36.3.12.9 EHT-STF</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Eunsung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339r0</a:t>
                      </a:r>
                      <a:r>
                        <a:rPr lang="en-US" sz="900" dirty="0">
                          <a:solidFill>
                            <a:srgbClr val="FF0000"/>
                          </a:solidFill>
                          <a:effectLst/>
                          <a:latin typeface="+mn-lt"/>
                          <a:ea typeface="Times New Roman" panose="02020603050405020304" pitchFamily="18" charset="0"/>
                        </a:rPr>
                        <a:t> </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for36.3.12.5 L-SIG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345r0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36.1.4 PPDU formats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Dongguk Lim</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9"/>
                        </a:rPr>
                        <a:t>326r0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36.3.6 Transmitter block diagram</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0"/>
                        </a:rPr>
                        <a:t>338r0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on U-SIG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Alice Chen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970985450"/>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11"/>
                        </a:rPr>
                        <a:t>341r0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on subclause 36.3.12.2 Cyclic shift</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chemeClr val="tx1"/>
                          </a:solidFill>
                          <a:latin typeface="+mn-lt"/>
                          <a:ea typeface="+mn-ea"/>
                          <a:cs typeface="+mn-cs"/>
                          <a:hlinkClick r:id="rId12"/>
                        </a:rPr>
                        <a:t>342r0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fi-FI" sz="900" b="0" i="0" kern="1200" dirty="0">
                          <a:solidFill>
                            <a:schemeClr val="tx1"/>
                          </a:solidFill>
                          <a:latin typeface="+mn-lt"/>
                          <a:ea typeface="+mn-ea"/>
                          <a:cs typeface="+mn-cs"/>
                        </a:rPr>
                        <a:t>  LB271 CR on subclause 36.4 EHT PLME</a:t>
                      </a: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Yapu</a:t>
                      </a:r>
                      <a:r>
                        <a:rPr lang="en-US" sz="900" dirty="0">
                          <a:solidFill>
                            <a:schemeClr val="tx1"/>
                          </a:solidFill>
                          <a:effectLst/>
                          <a:latin typeface="+mn-lt"/>
                          <a:ea typeface="Times New Roman" panose="02020603050405020304" pitchFamily="18" charset="0"/>
                        </a:rPr>
                        <a:t>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chemeClr val="tx1"/>
                          </a:solidFill>
                          <a:latin typeface="+mn-lt"/>
                          <a:ea typeface="+mn-ea"/>
                          <a:cs typeface="+mn-cs"/>
                          <a:hlinkClick r:id="rId13"/>
                        </a:rPr>
                        <a:t>349r0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Comment Resolution on U-SIG Part 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Alice Chen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14"/>
                        </a:rPr>
                        <a:t>332r0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CID 16359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Shimi Shilo</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effectLst/>
                          <a:latin typeface="+mn-lt"/>
                          <a:ea typeface="+mn-ea"/>
                          <a:cs typeface="+mn-cs"/>
                          <a:hlinkClick r:id="rId15"/>
                        </a:rPr>
                        <a:t>333r0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CRs for 36.3.2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Yan Xin</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hlinkClick r:id="rId16"/>
                        </a:rPr>
                        <a:t>331r0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LB271 CR for Section 36.3.17</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Genadiy Tsodik</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28131837"/>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346r1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15071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3"/>
                        </a:rPr>
                        <a:t>347r0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Comment Resolution for CID 16635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Insik Jung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369r0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36.3.16 Transmit Requirements (3 CIDs)</a:t>
                      </a:r>
                    </a:p>
                  </a:txBody>
                  <a:tcPr anchor="b"/>
                </a:tc>
                <a:tc>
                  <a:txBody>
                    <a:bodyPr/>
                    <a:lstStyle/>
                    <a:p>
                      <a:pPr marL="0" marR="0" algn="ctr">
                        <a:spcBef>
                          <a:spcPts val="0"/>
                        </a:spcBef>
                        <a:spcAft>
                          <a:spcPts val="0"/>
                        </a:spcAft>
                      </a:pPr>
                      <a:r>
                        <a:rPr lang="en-US" sz="900" dirty="0" err="1">
                          <a:solidFill>
                            <a:schemeClr val="tx1"/>
                          </a:solidFill>
                          <a:effectLst/>
                          <a:latin typeface="+mn-lt"/>
                          <a:ea typeface="Times New Roman" panose="02020603050405020304" pitchFamily="18" charset="0"/>
                        </a:rPr>
                        <a:t>Mengshi</a:t>
                      </a:r>
                      <a:r>
                        <a:rPr lang="en-US" sz="900" dirty="0">
                          <a:solidFill>
                            <a:schemeClr val="tx1"/>
                          </a:solidFill>
                          <a:effectLst/>
                          <a:latin typeface="+mn-lt"/>
                          <a:ea typeface="Times New Roman" panose="02020603050405020304" pitchFamily="18" charset="0"/>
                        </a:rPr>
                        <a:t> 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396r0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PHY Comment Resolution for MU-MIMO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Vamsi Amalladinne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Pending</a:t>
                      </a:r>
                      <a:endPar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6"/>
                        </a:rPr>
                        <a:t>422r0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 CR for Clause 36.3.11 Mathematical description of signals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Yan Zhang</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427r0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CR for clause 36.3.13.3 Coding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Yan Zhang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PHY</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3450083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777851979"/>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4"/>
                    </a:ext>
                  </a:extLst>
                </a:gridCol>
                <a:gridCol w="7388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2"/>
                        </a:rPr>
                        <a:t>287r0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13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7C-6GT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3"/>
                        </a:rPr>
                        <a:t>289r0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editorial CIDs</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50C-39GT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4"/>
                        </a:rPr>
                        <a:t>299r0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OM</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17C-9GT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5"/>
                        </a:rPr>
                        <a:t>323r0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35.3.5</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24C-13GT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329r0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General EPCS-Related CIDs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 (Wed)</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rPr>
                        <a:t>330r0</a:t>
                      </a: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Resolution of EPCS-Related CIDs in Clause 35.16 (LB271)</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John Wullert</a:t>
                      </a:r>
                    </a:p>
                  </a:txBody>
                  <a:tcPr anchor="b"/>
                </a:tc>
                <a:tc>
                  <a:txBody>
                    <a:bodyPr/>
                    <a:lstStyle/>
                    <a:p>
                      <a:pPr marL="0" marR="0" algn="ctr">
                        <a:spcBef>
                          <a:spcPts val="0"/>
                        </a:spcBef>
                        <a:spcAft>
                          <a:spcPts val="0"/>
                        </a:spcAft>
                      </a:pPr>
                      <a:r>
                        <a:rPr lang="en-US" sz="1000">
                          <a:solidFill>
                            <a:schemeClr val="tx1"/>
                          </a:solidFill>
                          <a:effectLst/>
                          <a:latin typeface="+mn-lt"/>
                          <a:ea typeface="Times New Roman" panose="02020603050405020304" pitchFamily="18" charset="0"/>
                        </a:rPr>
                        <a:t>Pending (Wed)</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18</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1507352"/>
                  </a:ext>
                </a:extLst>
              </a:tr>
              <a:tr h="29704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b="0" i="0" kern="1200" dirty="0">
                          <a:solidFill>
                            <a:schemeClr val="tx1"/>
                          </a:solidFill>
                          <a:latin typeface="+mn-lt"/>
                          <a:ea typeface="+mn-ea"/>
                          <a:cs typeface="+mn-cs"/>
                          <a:hlinkClick r:id="rId6"/>
                        </a:rPr>
                        <a:t>335r0</a:t>
                      </a:r>
                      <a:endParaRPr lang="en-US" sz="1000" b="0" i="0" kern="1200" dirty="0">
                        <a:solidFill>
                          <a:schemeClr val="tx1"/>
                        </a:solidFill>
                        <a:latin typeface="+mn-lt"/>
                        <a:ea typeface="+mn-ea"/>
                        <a:cs typeface="+mn-cs"/>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 for 4.5.3 and 11.3 </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15C-2GT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1000" dirty="0">
                          <a:solidFill>
                            <a:srgbClr val="FF0000"/>
                          </a:solidFill>
                          <a:effectLst/>
                          <a:latin typeface="+mn-lt"/>
                          <a:ea typeface="Times New Roman" panose="02020603050405020304" pitchFamily="18" charset="0"/>
                          <a:hlinkClick r:id="rId7"/>
                        </a:rPr>
                        <a:t>351r0</a:t>
                      </a:r>
                      <a:endParaRPr lang="en-US" sz="10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Editorials for Clause 35.3.7.3</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Arik Klein</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8"/>
                        </a:rPr>
                        <a:t>337r0</a:t>
                      </a: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LB271 CR Clause 9 EMLSR</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14C-7GT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1000" b="0" i="0" kern="1200" dirty="0">
                          <a:solidFill>
                            <a:srgbClr val="FF0000"/>
                          </a:solidFill>
                          <a:latin typeface="+mn-lt"/>
                          <a:ea typeface="+mn-ea"/>
                          <a:cs typeface="+mn-cs"/>
                        </a:rPr>
                        <a:t>296r0</a:t>
                      </a:r>
                    </a:p>
                  </a:txBody>
                  <a:tcPr marL="0" marR="9525" marT="9525" marB="0" anchor="b"/>
                </a:tc>
                <a:tc>
                  <a:txBody>
                    <a:bodyPr/>
                    <a:lstStyle/>
                    <a:p>
                      <a:pPr algn="l" fontAlgn="b"/>
                      <a:r>
                        <a:rPr lang="en-US" sz="1000" b="0" i="0" kern="1200" dirty="0">
                          <a:solidFill>
                            <a:schemeClr val="tx1"/>
                          </a:solidFill>
                          <a:latin typeface="+mn-lt"/>
                          <a:ea typeface="+mn-ea"/>
                          <a:cs typeface="+mn-cs"/>
                        </a:rPr>
                        <a:t>  LB271: CIDs assigned to Abhi - 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1000" b="0" i="0" kern="1200" dirty="0">
                          <a:solidFill>
                            <a:srgbClr val="FF0000"/>
                          </a:solidFill>
                          <a:latin typeface="+mn-lt"/>
                          <a:ea typeface="+mn-ea"/>
                          <a:cs typeface="+mn-cs"/>
                          <a:hlinkClick r:id="rId9"/>
                        </a:rPr>
                        <a:t>301r1</a:t>
                      </a:r>
                      <a:endParaRPr lang="en-US" sz="1000" b="0" i="0" kern="1200" dirty="0">
                        <a:solidFill>
                          <a:srgbClr val="FF0000"/>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LB271-CR for 35.3.8-part 1</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30C-17GT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1000" b="0" i="0" kern="1200" dirty="0">
                          <a:solidFill>
                            <a:schemeClr val="tx1"/>
                          </a:solidFill>
                          <a:latin typeface="+mn-lt"/>
                          <a:ea typeface="+mn-ea"/>
                          <a:cs typeface="+mn-cs"/>
                          <a:hlinkClick r:id="rId10"/>
                        </a:rPr>
                        <a:t>354r0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Some clauses in 9.4</a:t>
                      </a: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ea typeface="Times New Roman" panose="02020603050405020304" pitchFamily="18" charset="0"/>
                        </a:rPr>
                        <a:t>Po-Kai Huang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16C-14GT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1000" b="0" i="0" kern="1200" dirty="0">
                          <a:solidFill>
                            <a:schemeClr val="tx1"/>
                          </a:solidFill>
                          <a:latin typeface="+mn-lt"/>
                          <a:ea typeface="+mn-ea"/>
                          <a:cs typeface="+mn-cs"/>
                          <a:hlinkClick r:id="rId11"/>
                        </a:rPr>
                        <a:t>348r0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 for 35.3.16.1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Insun Jang</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2C-2GT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1000" b="0" i="0" kern="1200" dirty="0">
                          <a:solidFill>
                            <a:schemeClr val="tx1"/>
                          </a:solidFill>
                          <a:latin typeface="+mn-lt"/>
                          <a:ea typeface="+mn-ea"/>
                          <a:cs typeface="+mn-cs"/>
                          <a:hlinkClick r:id="rId12"/>
                        </a:rPr>
                        <a:t>343r0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a:t>
                      </a:r>
                      <a:r>
                        <a:rPr lang="en-US" sz="1000" b="0" i="0" kern="1200" dirty="0" err="1">
                          <a:solidFill>
                            <a:schemeClr val="tx1"/>
                          </a:solidFill>
                          <a:latin typeface="+mn-lt"/>
                          <a:ea typeface="+mn-ea"/>
                          <a:cs typeface="+mn-cs"/>
                        </a:rPr>
                        <a:t>miscel</a:t>
                      </a:r>
                      <a:r>
                        <a:rPr lang="en-US" sz="1000" b="0" i="0" kern="1200" dirty="0">
                          <a:solidFill>
                            <a:schemeClr val="tx1"/>
                          </a:solidFill>
                          <a:latin typeface="+mn-lt"/>
                          <a:ea typeface="+mn-ea"/>
                          <a:cs typeface="+mn-cs"/>
                        </a:rPr>
                        <a:t> MAC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4C-1GT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1000" b="0" i="0" kern="1200" dirty="0">
                          <a:solidFill>
                            <a:schemeClr val="tx1"/>
                          </a:solidFill>
                          <a:latin typeface="+mn-lt"/>
                          <a:ea typeface="+mn-ea"/>
                          <a:cs typeface="+mn-cs"/>
                          <a:hlinkClick r:id="rId13"/>
                        </a:rPr>
                        <a:t>344r0</a:t>
                      </a:r>
                      <a:endParaRPr lang="en-US" sz="1000" b="0" i="0" kern="1200" dirty="0">
                        <a:solidFill>
                          <a:schemeClr val="tx1"/>
                        </a:solidFill>
                        <a:latin typeface="+mn-lt"/>
                        <a:ea typeface="+mn-ea"/>
                        <a:cs typeface="+mn-cs"/>
                      </a:endParaRPr>
                    </a:p>
                  </a:txBody>
                  <a:tcPr marL="0" marR="9525" marT="9525" marB="0" anchor="b"/>
                </a:tc>
                <a:tc>
                  <a:txBody>
                    <a:bodyPr/>
                    <a:lstStyle/>
                    <a:p>
                      <a:pPr algn="l" fontAlgn="b"/>
                      <a:r>
                        <a:rPr lang="en-US" sz="1000" b="0" i="0" kern="1200" dirty="0">
                          <a:solidFill>
                            <a:schemeClr val="tx1"/>
                          </a:solidFill>
                          <a:latin typeface="+mn-lt"/>
                          <a:ea typeface="+mn-ea"/>
                          <a:cs typeface="+mn-cs"/>
                        </a:rPr>
                        <a:t>  CRs for 11be D3.0 Probe Request MLE CIDs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0" i="0" kern="1200" dirty="0">
                          <a:solidFill>
                            <a:schemeClr val="tx1"/>
                          </a:solidFill>
                          <a:effectLst/>
                          <a:latin typeface="+mn-lt"/>
                          <a:ea typeface="+mn-ea"/>
                          <a:cs typeface="+mn-cs"/>
                        </a:rPr>
                        <a:t>Rojan Chitrakar</a:t>
                      </a:r>
                    </a:p>
                  </a:txBody>
                  <a:tcPr marL="9525" marR="9525" marT="9525" marB="0"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3C-1GT</a:t>
                      </a:r>
                    </a:p>
                  </a:txBody>
                  <a:tcPr anchor="b"/>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6168040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38922867"/>
              </p:ext>
            </p:extLst>
          </p:nvPr>
        </p:nvGraphicFramePr>
        <p:xfrm>
          <a:off x="851217" y="1582301"/>
          <a:ext cx="7736269" cy="4374553"/>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358r0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Basic Multi-Link element -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303r0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35.3.12-part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24C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a:solidFill>
                            <a:srgbClr val="FF0000"/>
                          </a:solidFill>
                          <a:effectLst/>
                          <a:latin typeface="+mn-lt"/>
                          <a:ea typeface="Times New Roman" panose="02020603050405020304" pitchFamily="18" charset="0"/>
                        </a:rPr>
                        <a:t>373r0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Two BQRs (7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7C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4"/>
                        </a:rPr>
                        <a:t>372r0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TXS TXOP </a:t>
                      </a:r>
                      <a:r>
                        <a:rPr lang="en-US" sz="900" dirty="0" err="1">
                          <a:solidFill>
                            <a:schemeClr val="tx1"/>
                          </a:solidFill>
                          <a:effectLst/>
                          <a:latin typeface="+mn-lt"/>
                          <a:ea typeface="Times New Roman" panose="02020603050405020304" pitchFamily="18" charset="0"/>
                        </a:rPr>
                        <a:t>retrun</a:t>
                      </a:r>
                      <a:r>
                        <a:rPr lang="en-US" sz="900" dirty="0">
                          <a:solidFill>
                            <a:schemeClr val="tx1"/>
                          </a:solidFill>
                          <a:effectLst/>
                          <a:latin typeface="+mn-lt"/>
                          <a:ea typeface="Times New Roman" panose="02020603050405020304" pitchFamily="18" charset="0"/>
                        </a:rPr>
                        <a:t> (3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371r0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9.4.2.312.2.3 MLD Capabilities and Operation subfield (8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Yunbo Li</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377r0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some CIDs in 35.3.12.4</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Laurent Cariou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310r0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35.3.18 part 1</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7"/>
                        </a:rPr>
                        <a:t>308r0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35.4.2</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Liwen Chu</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357r0</a:t>
                      </a:r>
                    </a:p>
                  </a:txBody>
                  <a:tcPr anchor="b"/>
                </a:tc>
                <a:tc>
                  <a:txBody>
                    <a:bodyPr/>
                    <a:lstStyle/>
                    <a:p>
                      <a:pPr marL="0" marR="0">
                        <a:spcBef>
                          <a:spcPts val="0"/>
                        </a:spcBef>
                        <a:spcAft>
                          <a:spcPts val="0"/>
                        </a:spcAft>
                      </a:pPr>
                      <a:r>
                        <a:rPr lang="en-US" sz="900" b="0" dirty="0">
                          <a:solidFill>
                            <a:schemeClr val="tx1"/>
                          </a:solidFill>
                          <a:effectLst/>
                          <a:latin typeface="+mn-lt"/>
                          <a:ea typeface="Times New Roman" panose="02020603050405020304" pitchFamily="18" charset="0"/>
                        </a:rPr>
                        <a:t>LB271 CIDs on TWT</a:t>
                      </a:r>
                    </a:p>
                  </a:txBody>
                  <a:tcPr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8"/>
                        </a:rPr>
                        <a:t>360r0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ML Reconfiguration 35.3.6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31C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hlinkClick r:id="rId9"/>
                        </a:rPr>
                        <a:t>361r0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Reconfiguration ML element - part 1</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kern="1200" dirty="0">
                          <a:solidFill>
                            <a:schemeClr val="tx1"/>
                          </a:solidFill>
                          <a:effectLst/>
                          <a:latin typeface="+mn-lt"/>
                          <a:ea typeface="+mn-ea"/>
                          <a:cs typeface="+mn-cs"/>
                        </a:rPr>
                        <a:t>Binita Gupta</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12C</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362r0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Part1</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rgbClr val="FF0000"/>
                          </a:solidFill>
                          <a:latin typeface="+mn-lt"/>
                          <a:ea typeface="+mn-ea"/>
                          <a:cs typeface="+mn-cs"/>
                        </a:rPr>
                        <a:t>363r0</a:t>
                      </a:r>
                    </a:p>
                  </a:txBody>
                  <a:tcPr marL="0" marR="9525" marT="9525" marB="0" anchor="b"/>
                </a:tc>
                <a:tc>
                  <a:txBody>
                    <a:bodyPr/>
                    <a:lstStyle/>
                    <a:p>
                      <a:pPr algn="l" fontAlgn="b"/>
                      <a:r>
                        <a:rPr lang="en-US" sz="900" b="0" i="0" kern="1200" dirty="0">
                          <a:solidFill>
                            <a:schemeClr val="tx1"/>
                          </a:solidFill>
                          <a:latin typeface="+mn-lt"/>
                          <a:ea typeface="+mn-ea"/>
                          <a:cs typeface="+mn-cs"/>
                        </a:rPr>
                        <a:t>  CR for LB271 CIDs – Part2</a:t>
                      </a:r>
                    </a:p>
                  </a:txBody>
                  <a:tcPr marL="9525" marR="9525" marT="9525" marB="0" anchor="b"/>
                </a:tc>
                <a:tc>
                  <a:txBody>
                    <a:bodyPr/>
                    <a:lstStyle/>
                    <a:p>
                      <a:pPr marL="0" marR="0" algn="ctr">
                        <a:spcBef>
                          <a:spcPts val="0"/>
                        </a:spcBef>
                        <a:spcAft>
                          <a:spcPts val="0"/>
                        </a:spcAft>
                      </a:pPr>
                      <a:r>
                        <a:rPr lang="en-US" sz="900" kern="1200" dirty="0">
                          <a:solidFill>
                            <a:schemeClr val="tx1"/>
                          </a:solidFill>
                          <a:effectLst/>
                          <a:latin typeface="+mn-lt"/>
                          <a:ea typeface="Times New Roman" panose="02020603050405020304" pitchFamily="18" charset="0"/>
                          <a:cs typeface="+mn-cs"/>
                        </a:rPr>
                        <a:t>Rubayet Shafin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rgbClr val="FF0000"/>
                          </a:solidFill>
                          <a:latin typeface="+mn-lt"/>
                          <a:ea typeface="+mn-ea"/>
                          <a:cs typeface="+mn-cs"/>
                        </a:rPr>
                        <a:t>364r0</a:t>
                      </a:r>
                    </a:p>
                  </a:txBody>
                  <a:tcPr marL="0" marR="9525" marT="9525" marB="0" anchor="b"/>
                </a:tc>
                <a:tc>
                  <a:txBody>
                    <a:bodyPr/>
                    <a:lstStyle/>
                    <a:p>
                      <a:pPr algn="l" fontAlgn="b"/>
                      <a:r>
                        <a:rPr lang="en-US" sz="900" b="0" i="0" kern="1200" dirty="0">
                          <a:solidFill>
                            <a:schemeClr val="tx1"/>
                          </a:solidFill>
                          <a:latin typeface="+mn-lt"/>
                          <a:ea typeface="+mn-ea"/>
                          <a:cs typeface="+mn-cs"/>
                        </a:rPr>
                        <a:t>  LB271 CR for R-TWT - part 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Kumail Haider</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607869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5925145"/>
              </p:ext>
            </p:extLst>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2"/>
                        </a:rPr>
                        <a:t>376r0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err="1">
                          <a:solidFill>
                            <a:schemeClr val="tx1"/>
                          </a:solidFill>
                          <a:effectLst/>
                          <a:latin typeface="+mn-lt"/>
                          <a:ea typeface="Times New Roman" panose="02020603050405020304" pitchFamily="18" charset="0"/>
                        </a:rPr>
                        <a:t>cr</a:t>
                      </a:r>
                      <a:r>
                        <a:rPr lang="en-US" sz="900" dirty="0">
                          <a:solidFill>
                            <a:schemeClr val="tx1"/>
                          </a:solidFill>
                          <a:effectLst/>
                          <a:latin typeface="+mn-lt"/>
                          <a:ea typeface="Times New Roman" panose="02020603050405020304" pitchFamily="18" charset="0"/>
                        </a:rPr>
                        <a:t>-for-UL-MU-Operation (6 CIDs)</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Jason Y. Guo</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3"/>
                        </a:rPr>
                        <a:t>368r0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35.3.4.3</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Gaurang Naik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hlinkClick r:id="rId4"/>
                        </a:rPr>
                        <a:t>340r0</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Clause 35 EMLSR</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Minyoung Park</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55</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rPr>
                        <a:t>300r0</a:t>
                      </a: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CIDs assigned to Abhi - Part 2</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Abhishek Patil</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5"/>
                        </a:rPr>
                        <a:t>384r1</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TWT Info Frame</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6"/>
                        </a:rPr>
                        <a:t>385r0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3.2 and 10.8</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7"/>
                        </a:rPr>
                        <a:t>386r0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CIDs with tag E</a:t>
                      </a: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40</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US" sz="900" dirty="0">
                          <a:solidFill>
                            <a:srgbClr val="FF0000"/>
                          </a:solidFill>
                          <a:effectLst/>
                          <a:latin typeface="+mn-lt"/>
                          <a:ea typeface="Times New Roman" panose="02020603050405020304" pitchFamily="18" charset="0"/>
                          <a:hlinkClick r:id="rId8"/>
                        </a:rPr>
                        <a:t>387r0</a:t>
                      </a: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subclause 35.3.12.6</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Ming Gan</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8</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r>
                        <a:rPr lang="en-US" sz="900" b="0" i="0" kern="1200" dirty="0">
                          <a:solidFill>
                            <a:srgbClr val="FF0000"/>
                          </a:solidFill>
                          <a:latin typeface="+mn-lt"/>
                          <a:ea typeface="+mn-ea"/>
                          <a:cs typeface="+mn-cs"/>
                        </a:rPr>
                        <a:t>383r0</a:t>
                      </a:r>
                    </a:p>
                  </a:txBody>
                  <a:tcPr marL="0" marR="9525" marT="9525" marB="0" anchor="b"/>
                </a:tc>
                <a:tc>
                  <a:txBody>
                    <a:bodyPr/>
                    <a:lstStyle/>
                    <a:p>
                      <a:pPr algn="l" fontAlgn="b"/>
                      <a:r>
                        <a:rPr lang="en-US" sz="900" b="0" i="0" kern="1200" dirty="0">
                          <a:solidFill>
                            <a:schemeClr val="tx1"/>
                          </a:solidFill>
                          <a:latin typeface="+mn-lt"/>
                          <a:ea typeface="+mn-ea"/>
                          <a:cs typeface="+mn-cs"/>
                        </a:rPr>
                        <a:t>  CR for CID 16417 on 35.8.5.1 TXOP and backoff procedures rules for R-TWT SPs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Liuming Lu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r>
                        <a:rPr lang="en-US" sz="900" b="0" i="0" kern="1200" dirty="0">
                          <a:solidFill>
                            <a:srgbClr val="FF0000"/>
                          </a:solidFill>
                          <a:latin typeface="+mn-lt"/>
                          <a:ea typeface="+mn-ea"/>
                          <a:cs typeface="+mn-cs"/>
                          <a:hlinkClick r:id="rId9"/>
                        </a:rPr>
                        <a:t>394r0</a:t>
                      </a:r>
                      <a:endParaRPr lang="en-US" sz="900" b="0" i="0" kern="1200" dirty="0">
                        <a:solidFill>
                          <a:srgbClr val="FF0000"/>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CRs for R-TWT 35.8.2 and 35.8.2.1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latin typeface="+mn-lt"/>
                          <a:ea typeface="+mn-ea"/>
                          <a:cs typeface="+mn-cs"/>
                        </a:rPr>
                        <a:t>Chunyu Hu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19</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r>
                        <a:rPr lang="en-US" sz="900" b="0" i="0" kern="1200" dirty="0">
                          <a:solidFill>
                            <a:srgbClr val="FF0000"/>
                          </a:solidFill>
                          <a:latin typeface="+mn-lt"/>
                          <a:ea typeface="+mn-ea"/>
                          <a:cs typeface="+mn-cs"/>
                        </a:rPr>
                        <a:t>395r0</a:t>
                      </a:r>
                    </a:p>
                  </a:txBody>
                  <a:tcPr marL="0" marR="9525" marT="9525" marB="0" anchor="b"/>
                </a:tc>
                <a:tc>
                  <a:txBody>
                    <a:bodyPr/>
                    <a:lstStyle/>
                    <a:p>
                      <a:pPr algn="l" fontAlgn="b"/>
                      <a:r>
                        <a:rPr lang="en-US" sz="900" b="0" i="0" kern="1200" dirty="0">
                          <a:solidFill>
                            <a:schemeClr val="tx1"/>
                          </a:solidFill>
                          <a:latin typeface="+mn-lt"/>
                          <a:ea typeface="+mn-ea"/>
                          <a:cs typeface="+mn-cs"/>
                        </a:rPr>
                        <a:t>  CR for 35.3.19</a:t>
                      </a: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Kaiying Lu</a:t>
                      </a: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r>
                        <a:rPr lang="en-US" sz="900" b="0" i="0" kern="1200" dirty="0">
                          <a:solidFill>
                            <a:srgbClr val="FF0000"/>
                          </a:solidFill>
                          <a:latin typeface="+mn-lt"/>
                          <a:ea typeface="+mn-ea"/>
                          <a:cs typeface="+mn-cs"/>
                        </a:rPr>
                        <a:t>398r0</a:t>
                      </a:r>
                    </a:p>
                  </a:txBody>
                  <a:tcPr marL="0" marR="9525" marT="9525" marB="0" anchor="b"/>
                </a:tc>
                <a:tc>
                  <a:txBody>
                    <a:bodyPr/>
                    <a:lstStyle/>
                    <a:p>
                      <a:pPr algn="l" fontAlgn="b"/>
                      <a:r>
                        <a:rPr lang="en-US" sz="900" b="0" i="0" kern="1200" dirty="0">
                          <a:solidFill>
                            <a:schemeClr val="tx1"/>
                          </a:solidFill>
                          <a:latin typeface="+mn-lt"/>
                          <a:ea typeface="+mn-ea"/>
                          <a:cs typeface="+mn-cs"/>
                        </a:rPr>
                        <a:t>  Proposed  resolutions to 11be LB271 a few CIDs on </a:t>
                      </a:r>
                      <a:r>
                        <a:rPr lang="en-US" sz="900" b="0" i="0" kern="1200" dirty="0" err="1">
                          <a:solidFill>
                            <a:schemeClr val="tx1"/>
                          </a:solidFill>
                          <a:latin typeface="+mn-lt"/>
                          <a:ea typeface="+mn-ea"/>
                          <a:cs typeface="+mn-cs"/>
                        </a:rPr>
                        <a:t>MediumSyncRecovery</a:t>
                      </a:r>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Qi Wang</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r>
                        <a:rPr lang="en-US" sz="900" b="0" i="0" kern="1200" dirty="0">
                          <a:solidFill>
                            <a:schemeClr val="tx1"/>
                          </a:solidFill>
                          <a:latin typeface="+mn-lt"/>
                          <a:ea typeface="+mn-ea"/>
                          <a:cs typeface="+mn-cs"/>
                          <a:hlinkClick r:id="rId10"/>
                        </a:rPr>
                        <a:t>404r0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35.3.4.2</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17</a:t>
                      </a: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r>
                        <a:rPr lang="en-US" sz="900" b="0" i="0" kern="1200" dirty="0">
                          <a:solidFill>
                            <a:schemeClr val="tx1"/>
                          </a:solidFill>
                          <a:latin typeface="+mn-lt"/>
                          <a:ea typeface="+mn-ea"/>
                          <a:cs typeface="+mn-cs"/>
                          <a:hlinkClick r:id="rId11"/>
                        </a:rPr>
                        <a:t>403r0</a:t>
                      </a:r>
                      <a:endParaRPr lang="en-US" sz="900" b="0" i="0" kern="1200" dirty="0">
                        <a:solidFill>
                          <a:schemeClr val="tx1"/>
                        </a:solidFill>
                        <a:latin typeface="+mn-lt"/>
                        <a:ea typeface="+mn-ea"/>
                        <a:cs typeface="+mn-cs"/>
                      </a:endParaRPr>
                    </a:p>
                  </a:txBody>
                  <a:tcPr marL="0" marR="9525" marT="9525" marB="0" anchor="b"/>
                </a:tc>
                <a:tc>
                  <a:txBody>
                    <a:bodyPr/>
                    <a:lstStyle/>
                    <a:p>
                      <a:pPr algn="l" fontAlgn="b"/>
                      <a:r>
                        <a:rPr lang="en-US" sz="900" b="0" i="0" kern="1200" dirty="0">
                          <a:solidFill>
                            <a:schemeClr val="tx1"/>
                          </a:solidFill>
                          <a:latin typeface="+mn-lt"/>
                          <a:ea typeface="+mn-ea"/>
                          <a:cs typeface="+mn-cs"/>
                        </a:rPr>
                        <a:t>  LB271 CR for CIDs in 35.3.4.1</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900" b="0" i="0" kern="1200" dirty="0">
                          <a:solidFill>
                            <a:schemeClr val="tx1"/>
                          </a:solidFill>
                          <a:effectLst/>
                          <a:latin typeface="+mn-lt"/>
                          <a:ea typeface="+mn-ea"/>
                          <a:cs typeface="+mn-cs"/>
                        </a:rPr>
                        <a:t>Laurent Cariou</a:t>
                      </a: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11</a:t>
                      </a: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256258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36073781"/>
              </p:ext>
            </p:extLst>
          </p:nvPr>
        </p:nvGraphicFramePr>
        <p:xfrm>
          <a:off x="851217" y="1582301"/>
          <a:ext cx="7736269" cy="4412474"/>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US" sz="900">
                          <a:solidFill>
                            <a:schemeClr val="tx1"/>
                          </a:solidFill>
                          <a:effectLst/>
                          <a:latin typeface="+mn-lt"/>
                          <a:ea typeface="Times New Roman" panose="02020603050405020304" pitchFamily="18" charset="0"/>
                          <a:hlinkClick r:id="rId2"/>
                        </a:rPr>
                        <a:t>353r0</a:t>
                      </a:r>
                      <a:endParaRPr lang="en-US" sz="90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r>
                        <a:rPr lang="en-US" sz="900" dirty="0">
                          <a:solidFill>
                            <a:schemeClr val="tx1"/>
                          </a:solidFill>
                          <a:effectLst/>
                          <a:latin typeface="+mn-lt"/>
                          <a:ea typeface="Times New Roman" panose="02020603050405020304" pitchFamily="18" charset="0"/>
                        </a:rPr>
                        <a:t>LB271 CR for P2P and </a:t>
                      </a:r>
                      <a:r>
                        <a:rPr lang="en-US" sz="900" dirty="0" err="1">
                          <a:solidFill>
                            <a:schemeClr val="tx1"/>
                          </a:solidFill>
                          <a:effectLst/>
                          <a:latin typeface="+mn-lt"/>
                          <a:ea typeface="Times New Roman" panose="02020603050405020304" pitchFamily="18" charset="0"/>
                        </a:rPr>
                        <a:t>rTWT</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	Pascal </a:t>
                      </a:r>
                      <a:r>
                        <a:rPr lang="en-US" sz="900" dirty="0" err="1">
                          <a:solidFill>
                            <a:schemeClr val="tx1"/>
                          </a:solidFill>
                          <a:effectLst/>
                          <a:latin typeface="+mn-lt"/>
                          <a:ea typeface="Times New Roman" panose="02020603050405020304" pitchFamily="18" charset="0"/>
                        </a:rPr>
                        <a:t>Viger</a:t>
                      </a: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5</a:t>
                      </a: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8290761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March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2301"/>
          <a:ext cx="7736269" cy="4305840"/>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endParaRPr lang="en-US" sz="900" dirty="0">
                        <a:solidFill>
                          <a:srgbClr val="FF0000"/>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MAC</a:t>
                      </a: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900" b="0" i="0" kern="1200" dirty="0">
                        <a:solidFill>
                          <a:schemeClr val="tx1"/>
                        </a:solidFill>
                        <a:latin typeface="+mn-lt"/>
                        <a:ea typeface="+mn-ea"/>
                        <a:cs typeface="+mn-cs"/>
                      </a:endParaRPr>
                    </a:p>
                  </a:txBody>
                  <a:tcPr marL="0" marR="9525" marT="9525" marB="0" anchor="b"/>
                </a:tc>
                <a:tc>
                  <a:txBody>
                    <a:bodyPr/>
                    <a:lstStyle/>
                    <a:p>
                      <a:pPr algn="l" fontAlgn="b"/>
                      <a:endParaRPr lang="en-US" sz="9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4143578301"/>
                  </a:ext>
                </a:extLst>
              </a:tr>
              <a:tr h="297047">
                <a:tc>
                  <a:txBody>
                    <a:bodyPr/>
                    <a:lstStyle/>
                    <a:p>
                      <a:pPr algn="ctr" fontAlgn="b"/>
                      <a:endParaRPr lang="en-US" sz="900" b="0" i="1" kern="1200" dirty="0">
                        <a:solidFill>
                          <a:schemeClr val="tx1"/>
                        </a:solidFill>
                        <a:latin typeface="+mn-lt"/>
                        <a:ea typeface="+mn-ea"/>
                        <a:cs typeface="+mn-cs"/>
                      </a:endParaRPr>
                    </a:p>
                  </a:txBody>
                  <a:tcPr marL="0" marR="9525" marT="9525" marB="0" anchor="b"/>
                </a:tc>
                <a:tc>
                  <a:txBody>
                    <a:bodyPr/>
                    <a:lstStyle/>
                    <a:p>
                      <a:pPr algn="l" fontAlgn="b"/>
                      <a:endParaRPr lang="en-US" sz="9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900" b="0" i="1"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r>
                        <a:rPr lang="en-US" sz="900" dirty="0">
                          <a:solidFill>
                            <a:schemeClr val="tx1"/>
                          </a:solidFill>
                          <a:effectLst/>
                          <a:latin typeface="+mn-lt"/>
                          <a:ea typeface="Times New Roman" panose="02020603050405020304" pitchFamily="18" charset="0"/>
                        </a:rPr>
                        <a:t>Pending</a:t>
                      </a:r>
                    </a:p>
                  </a:txBody>
                  <a:tcPr anchor="b"/>
                </a:tc>
                <a:tc>
                  <a:txBody>
                    <a:bodyPr/>
                    <a:lstStyle/>
                    <a:p>
                      <a:pPr marL="0" marR="0" algn="ctr">
                        <a:spcBef>
                          <a:spcPts val="0"/>
                        </a:spcBef>
                        <a:spcAft>
                          <a:spcPts val="0"/>
                        </a:spcAft>
                      </a:pPr>
                      <a:endParaRPr lang="en-US" sz="9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900" b="0" i="0" u="none" strike="noStrike" kern="1200" cap="none" spc="0" normalizeH="0" baseline="0" noProof="0" dirty="0">
                          <a:ln>
                            <a:noFill/>
                          </a:ln>
                          <a:solidFill>
                            <a:prstClr val="black"/>
                          </a:solidFill>
                          <a:effectLst/>
                          <a:uLnTx/>
                          <a:uFillTx/>
                          <a:latin typeface="Times New Roman"/>
                          <a:ea typeface="Times New Roman" panose="02020603050405020304" pitchFamily="18" charset="0"/>
                          <a:cs typeface="+mn-cs"/>
                        </a:rPr>
                        <a:t>MAC</a:t>
                      </a:r>
                      <a:endParaRPr lang="en-US" sz="9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2120203512"/>
                  </a:ext>
                </a:extLst>
              </a:tr>
            </a:tbl>
          </a:graphicData>
        </a:graphic>
      </p:graphicFrame>
    </p:spTree>
    <p:extLst>
      <p:ext uri="{BB962C8B-B14F-4D97-AF65-F5344CB8AC3E}">
        <p14:creationId xmlns:p14="http://schemas.microsoft.com/office/powerpoint/2010/main" val="11702019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January 2023 meeting, and conf calls</a:t>
            </a:r>
          </a:p>
          <a:p>
            <a:pPr lvl="0">
              <a:buFont typeface="Arial" panose="020B0604020202020204" pitchFamily="34" charset="0"/>
              <a:buChar char="•"/>
            </a:pPr>
            <a:r>
              <a:rPr lang="en-US" sz="1400" dirty="0"/>
              <a:t>TGbe Editor’s Report: </a:t>
            </a:r>
            <a:r>
              <a:rPr lang="en-US" sz="1400" dirty="0">
                <a:solidFill>
                  <a:srgbClr val="00B050"/>
                </a:solidFill>
                <a:hlinkClick r:id="rId2">
                  <a:extLst>
                    <a:ext uri="{A12FA001-AC4F-418D-AE19-62706E023703}">
                      <ahyp:hlinkClr xmlns:ahyp="http://schemas.microsoft.com/office/drawing/2018/hyperlinkcolor" val="tx"/>
                    </a:ext>
                  </a:extLst>
                </a:hlinkClick>
              </a:rPr>
              <a:t>11-22/273r1</a:t>
            </a:r>
            <a:endParaRPr lang="en-US" sz="1400" dirty="0">
              <a:solidFill>
                <a:srgbClr val="00B050"/>
              </a:solidFill>
            </a:endParaRPr>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316r0</a:t>
            </a:r>
            <a:r>
              <a:rPr lang="en-US" sz="1200" i="0" u="none" strike="noStrike" kern="1200" dirty="0">
                <a:solidFill>
                  <a:srgbClr val="00B050"/>
                </a:solidFill>
                <a:effectLst/>
                <a:ea typeface="Times New Roman" panose="02020603050405020304" pitchFamily="18" charset="0"/>
              </a:rPr>
              <a:t> </a:t>
            </a:r>
            <a:r>
              <a:rPr lang="en-US" sz="1200" i="0" u="none" strike="noStrike" kern="1200" dirty="0">
                <a:solidFill>
                  <a:srgbClr val="00B050"/>
                </a:solidFill>
                <a:effectLst/>
                <a:ea typeface="MS Gothic" panose="020B0609070205080204" pitchFamily="49" charset="-128"/>
              </a:rPr>
              <a:t>TGbe LB 271: CR for 35.10.3        				Rui Yang 		[</a:t>
            </a:r>
            <a:r>
              <a:rPr lang="en-US" sz="1200" i="0" u="none" strike="noStrike" kern="1200" dirty="0">
                <a:solidFill>
                  <a:srgbClr val="00B050"/>
                </a:solidFill>
                <a:effectLst/>
                <a:ea typeface="Times New Roman" panose="02020603050405020304" pitchFamily="18" charset="0"/>
              </a:rPr>
              <a:t>2C]</a:t>
            </a:r>
            <a:endParaRPr lang="en-US" sz="1200" dirty="0"/>
          </a:p>
          <a:p>
            <a:pPr lvl="1">
              <a:buFont typeface="Arial" panose="020B0604020202020204" pitchFamily="34" charset="0"/>
              <a:buChar char="•"/>
            </a:pPr>
            <a:r>
              <a:rPr lang="en-US" sz="1200" kern="1200" dirty="0">
                <a:solidFill>
                  <a:srgbClr val="00B050"/>
                </a:solidFill>
                <a:ea typeface="Times New Roman" panose="02020603050405020304" pitchFamily="18" charset="0"/>
                <a:hlinkClick r:id="rId4">
                  <a:extLst>
                    <a:ext uri="{A12FA001-AC4F-418D-AE19-62706E023703}">
                      <ahyp:hlinkClr xmlns:ahyp="http://schemas.microsoft.com/office/drawing/2018/hyperlinkcolor" val="tx"/>
                    </a:ext>
                  </a:extLst>
                </a:hlinkClick>
              </a:rPr>
              <a:t>317r0</a:t>
            </a:r>
            <a:r>
              <a:rPr lang="en-US" sz="1200" kern="1200" dirty="0">
                <a:solidFill>
                  <a:srgbClr val="00B050"/>
                </a:solidFill>
                <a:ea typeface="Times New Roman" panose="02020603050405020304" pitchFamily="18" charset="0"/>
              </a:rPr>
              <a:t> </a:t>
            </a:r>
            <a:r>
              <a:rPr lang="en-US" sz="1200" i="0" u="none" strike="noStrike" kern="1200" dirty="0">
                <a:solidFill>
                  <a:srgbClr val="00B050"/>
                </a:solidFill>
                <a:effectLst/>
                <a:ea typeface="Times New Roman" panose="02020603050405020304" pitchFamily="18" charset="0"/>
              </a:rPr>
              <a:t>cr_d30_Miscs. 							Xiaogang Chen 	[5C]</a:t>
            </a:r>
            <a:endParaRPr lang="en-US" sz="1200" kern="1200" dirty="0">
              <a:solidFill>
                <a:schemeClr val="tx1"/>
              </a:solidFill>
              <a:ea typeface="Times New Roman" panose="02020603050405020304" pitchFamily="18" charset="0"/>
            </a:endParaRP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5">
                  <a:extLst>
                    <a:ext uri="{A12FA001-AC4F-418D-AE19-62706E023703}">
                      <ahyp:hlinkClr xmlns:ahyp="http://schemas.microsoft.com/office/drawing/2018/hyperlinkcolor" val="tx"/>
                    </a:ext>
                  </a:extLst>
                </a:hlinkClick>
              </a:rPr>
              <a:t>309r0</a:t>
            </a:r>
            <a:r>
              <a:rPr lang="en-US" sz="1200" i="0" u="none" strike="noStrike" kern="1200" dirty="0">
                <a:solidFill>
                  <a:srgbClr val="00B050"/>
                </a:solidFill>
                <a:effectLst/>
                <a:ea typeface="Times New Roman" panose="02020603050405020304" pitchFamily="18" charset="0"/>
              </a:rPr>
              <a:t> LB271 CR 35.14 part 1 						Liwen Chu 		[6C]</a:t>
            </a:r>
            <a:r>
              <a:rPr lang="en-US" sz="1200" kern="1200" dirty="0">
                <a:solidFill>
                  <a:srgbClr val="00B050"/>
                </a:solidFill>
                <a:ea typeface="Times New Roman" panose="02020603050405020304" pitchFamily="18" charset="0"/>
              </a:rPr>
              <a:t> </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407r0</a:t>
            </a:r>
            <a:r>
              <a:rPr lang="en-US" sz="1200" i="0" u="none" strike="noStrike" kern="1200" dirty="0">
                <a:solidFill>
                  <a:srgbClr val="00B050"/>
                </a:solidFill>
                <a:effectLst/>
                <a:ea typeface="Times New Roman" panose="02020603050405020304" pitchFamily="18" charset="0"/>
              </a:rPr>
              <a:t> LB 271 CR for CIDs on NDPA frame format - Part 1</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Mahmoud Kamel</a:t>
            </a:r>
            <a:r>
              <a:rPr lang="en-US" sz="1200" dirty="0">
                <a:solidFill>
                  <a:srgbClr val="00B050"/>
                </a:solidFill>
              </a:rPr>
              <a:t> 	[</a:t>
            </a:r>
            <a:r>
              <a:rPr lang="en-US" sz="1200" i="0" u="none" strike="noStrike" kern="1200" dirty="0">
                <a:solidFill>
                  <a:srgbClr val="00B050"/>
                </a:solidFill>
                <a:effectLst/>
                <a:ea typeface="Times New Roman" panose="02020603050405020304" pitchFamily="18" charset="0"/>
              </a:rPr>
              <a:t>13C]</a:t>
            </a:r>
          </a:p>
          <a:p>
            <a:pPr lvl="1">
              <a:buFont typeface="Arial" panose="020B0604020202020204" pitchFamily="34" charset="0"/>
              <a:buChar char="•"/>
            </a:pPr>
            <a:r>
              <a:rPr lang="en-US" sz="1200" i="0" u="none" strike="noStrike" kern="1200" dirty="0">
                <a:solidFill>
                  <a:srgbClr val="00B050"/>
                </a:solidFill>
                <a:effectLst/>
                <a:ea typeface="Times New Roman" panose="02020603050405020304" pitchFamily="18" charset="0"/>
                <a:hlinkClick r:id="rId7">
                  <a:extLst>
                    <a:ext uri="{A12FA001-AC4F-418D-AE19-62706E023703}">
                      <ahyp:hlinkClr xmlns:ahyp="http://schemas.microsoft.com/office/drawing/2018/hyperlinkcolor" val="tx"/>
                    </a:ext>
                  </a:extLst>
                </a:hlinkClick>
              </a:rPr>
              <a:t>374r0</a:t>
            </a:r>
            <a:r>
              <a:rPr lang="en-US" sz="1200" i="0" u="none" strike="noStrike" kern="1200" dirty="0">
                <a:solidFill>
                  <a:srgbClr val="00B050"/>
                </a:solidFill>
                <a:effectLst/>
                <a:ea typeface="Times New Roman" panose="02020603050405020304" pitchFamily="18" charset="0"/>
              </a:rPr>
              <a:t> LB271 CR for non-HT 320MHz BW indication (15 CIDs) 	Yunbo Li		[15C]</a:t>
            </a:r>
            <a:endParaRPr lang="en-US" sz="1200" i="0" u="none" strike="noStrike" kern="1200" dirty="0">
              <a:solidFill>
                <a:srgbClr val="FF0000"/>
              </a:solidFill>
              <a:effectLst/>
              <a:ea typeface="Times New Roman" panose="02020603050405020304" pitchFamily="18" charset="0"/>
              <a:hlinkClick r:id="rId8"/>
            </a:endParaRPr>
          </a:p>
          <a:p>
            <a:pPr lvl="1">
              <a:buFont typeface="Arial" panose="020B0604020202020204" pitchFamily="34" charset="0"/>
              <a:buChar char="•"/>
            </a:pPr>
            <a:r>
              <a:rPr lang="en-US" sz="1200" i="0" strike="noStrike" kern="1200" dirty="0">
                <a:solidFill>
                  <a:srgbClr val="00B050"/>
                </a:solidFill>
                <a:effectLst/>
                <a:ea typeface="Times New Roman" panose="02020603050405020304" pitchFamily="18" charset="0"/>
                <a:hlinkClick r:id="rId9">
                  <a:extLst>
                    <a:ext uri="{A12FA001-AC4F-418D-AE19-62706E023703}">
                      <ahyp:hlinkClr xmlns:ahyp="http://schemas.microsoft.com/office/drawing/2018/hyperlinkcolor" val="tx"/>
                    </a:ext>
                  </a:extLst>
                </a:hlinkClick>
              </a:rPr>
              <a:t>305r0</a:t>
            </a:r>
            <a:r>
              <a:rPr lang="en-US" sz="1200" i="0" strike="noStrike" kern="1200" dirty="0">
                <a:solidFill>
                  <a:srgbClr val="00B050"/>
                </a:solidFill>
                <a:effectLst/>
                <a:ea typeface="Times New Roman" panose="02020603050405020304" pitchFamily="18" charset="0"/>
              </a:rPr>
              <a:t> LB271-CR for 35.5.1-part 1 					Yanjun Sun 		[2C] </a:t>
            </a:r>
          </a:p>
          <a:p>
            <a:pPr lvl="1">
              <a:buFont typeface="Arial" panose="020B0604020202020204" pitchFamily="34" charset="0"/>
              <a:buChar char="•"/>
            </a:pPr>
            <a:r>
              <a:rPr lang="en-US" sz="1200" i="0" u="none" strike="noStrike" kern="1200" dirty="0">
                <a:solidFill>
                  <a:schemeClr val="bg1">
                    <a:lumMod val="65000"/>
                  </a:schemeClr>
                </a:solidFill>
                <a:effectLst/>
                <a:ea typeface="Times New Roman" panose="02020603050405020304" pitchFamily="18" charset="0"/>
                <a:hlinkClick r:id="rId8">
                  <a:extLst>
                    <a:ext uri="{A12FA001-AC4F-418D-AE19-62706E023703}">
                      <ahyp:hlinkClr xmlns:ahyp="http://schemas.microsoft.com/office/drawing/2018/hyperlinkcolor" val="tx"/>
                    </a:ext>
                  </a:extLst>
                </a:hlinkClick>
              </a:rPr>
              <a:t>400r0</a:t>
            </a:r>
            <a:r>
              <a:rPr lang="en-US" sz="1200" dirty="0">
                <a:solidFill>
                  <a:schemeClr val="bg1">
                    <a:lumMod val="65000"/>
                  </a:schemeClr>
                </a:solidFill>
              </a:rPr>
              <a:t> </a:t>
            </a:r>
            <a:r>
              <a:rPr lang="en-US" sz="1200" i="0" u="none" strike="noStrike" kern="1200" dirty="0">
                <a:solidFill>
                  <a:schemeClr val="bg1">
                    <a:lumMod val="65000"/>
                  </a:schemeClr>
                </a:solidFill>
                <a:effectLst/>
                <a:ea typeface="Times New Roman" panose="02020603050405020304" pitchFamily="18" charset="0"/>
              </a:rPr>
              <a:t>LB271-CR for 9.3.1.22.1 					Yanjun Sun</a:t>
            </a:r>
            <a:r>
              <a:rPr lang="en-US" sz="1200" kern="1200" dirty="0">
                <a:solidFill>
                  <a:schemeClr val="bg1">
                    <a:lumMod val="65000"/>
                  </a:schemeClr>
                </a:solidFill>
                <a:ea typeface="Times New Roman" panose="02020603050405020304" pitchFamily="18" charset="0"/>
              </a:rPr>
              <a:t> 		[18C]</a:t>
            </a:r>
          </a:p>
          <a:p>
            <a:pPr>
              <a:buFont typeface="Arial" panose="020B0604020202020204" pitchFamily="34" charset="0"/>
              <a:buChar char="•"/>
            </a:pPr>
            <a:r>
              <a:rPr lang="en-GB" sz="1400" dirty="0" err="1"/>
              <a:t>AoB</a:t>
            </a:r>
            <a:r>
              <a:rPr lang="en-GB" sz="1400" dirty="0"/>
              <a:t>: none.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Jan. meeting, and conf calls</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dirty="0"/>
              <a:t>Delivered IEEE802.11be D3.0, </a:t>
            </a:r>
          </a:p>
          <a:p>
            <a:pPr marL="800100" lvl="1">
              <a:buFont typeface="Arial" panose="020B0604020202020204" pitchFamily="34" charset="0"/>
              <a:buChar char="•"/>
            </a:pPr>
            <a:r>
              <a:rPr lang="en-US" sz="1800" dirty="0"/>
              <a:t>Draft is available in the members area and available for purchase</a:t>
            </a:r>
          </a:p>
          <a:p>
            <a:pPr>
              <a:buFont typeface="Arial" panose="020B0604020202020204" pitchFamily="34" charset="0"/>
              <a:buChar char="•"/>
            </a:pPr>
            <a:r>
              <a:rPr lang="en-US" dirty="0"/>
              <a:t>Completed a WG letter ballot (LB271) on TGbe D3.0 </a:t>
            </a:r>
          </a:p>
          <a:p>
            <a:pPr marL="800100" lvl="1">
              <a:buFont typeface="Arial" panose="020B0604020202020204" pitchFamily="34" charset="0"/>
              <a:buChar char="•"/>
            </a:pPr>
            <a:r>
              <a:rPr lang="en-US" sz="1800" dirty="0"/>
              <a:t>Passed with ~80% approval rate</a:t>
            </a:r>
          </a:p>
          <a:p>
            <a:pPr marL="800100" lvl="1">
              <a:buFont typeface="Arial" panose="020B0604020202020204" pitchFamily="34" charset="0"/>
              <a:buChar char="•"/>
            </a:pPr>
            <a:r>
              <a:rPr lang="en-US" sz="1800" dirty="0"/>
              <a:t>Received 3343 comments, of which 349 PHY, 2659 MAC and 335 Joint</a:t>
            </a:r>
          </a:p>
          <a:p>
            <a:pPr>
              <a:buFont typeface="Arial" panose="020B0604020202020204" pitchFamily="34" charset="0"/>
              <a:buChar char="•"/>
            </a:pPr>
            <a:r>
              <a:rPr lang="en-US" dirty="0"/>
              <a:t>Held 2 teleconferences between Jan. &amp; Mar. (</a:t>
            </a:r>
            <a:r>
              <a:rPr lang="en-US" dirty="0">
                <a:hlinkClick r:id="rId2"/>
              </a:rPr>
              <a:t>11-23/269</a:t>
            </a:r>
            <a:r>
              <a:rPr lang="en-US" dirty="0"/>
              <a:t>)</a:t>
            </a:r>
          </a:p>
          <a:p>
            <a:pPr marL="800100" lvl="1">
              <a:buFont typeface="Arial" panose="020B0604020202020204" pitchFamily="34" charset="0"/>
              <a:buChar char="•"/>
            </a:pPr>
            <a:r>
              <a:rPr lang="en-US" sz="1800" dirty="0"/>
              <a:t>1 Joint, and 1 MAC/PHY telcos, during which</a:t>
            </a:r>
          </a:p>
          <a:p>
            <a:pPr marL="800100" lvl="1">
              <a:buFont typeface="Arial" panose="020B0604020202020204" pitchFamily="34" charset="0"/>
              <a:buChar char="•"/>
            </a:pPr>
            <a:r>
              <a:rPr lang="en-US" sz="1800" dirty="0"/>
              <a:t>Completed comment assignments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333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https://cvent.me/AwPbAx</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2"/>
              </a:rPr>
              <a:t>287r0</a:t>
            </a:r>
            <a:r>
              <a:rPr lang="en-US" sz="1400" i="0" u="none" strike="noStrike" kern="1200" dirty="0">
                <a:solidFill>
                  <a:srgbClr val="000000"/>
                </a:solidFill>
                <a:effectLst/>
                <a:ea typeface="Times New Roman" panose="02020603050405020304" pitchFamily="18" charset="0"/>
              </a:rPr>
              <a:t> CR for 13 							Po-Kai Huang 		[7C ] </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3"/>
              </a:rPr>
              <a:t>289r0</a:t>
            </a:r>
            <a:r>
              <a:rPr lang="en-US" sz="1400" i="0" u="none" strike="noStrike" kern="1200" dirty="0">
                <a:solidFill>
                  <a:srgbClr val="000000"/>
                </a:solidFill>
                <a:effectLst/>
                <a:ea typeface="Times New Roman" panose="02020603050405020304" pitchFamily="18" charset="0"/>
              </a:rPr>
              <a:t> CR for editorial CIDs 					Po-Kai Huang 		[50C]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4"/>
              </a:rPr>
              <a:t>299r0</a:t>
            </a:r>
            <a:r>
              <a:rPr lang="en-US" sz="1400" i="0" u="none" strike="noStrike" kern="1200" dirty="0">
                <a:solidFill>
                  <a:srgbClr val="000000"/>
                </a:solidFill>
                <a:effectLst/>
                <a:ea typeface="Times New Roman" panose="02020603050405020304" pitchFamily="18" charset="0"/>
              </a:rPr>
              <a:t> CR for OM 							Po-Kai Huang 		[17C]</a:t>
            </a: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5"/>
              </a:rPr>
              <a:t>323r0</a:t>
            </a:r>
            <a:r>
              <a:rPr lang="en-US" sz="1400" i="0" u="none" strike="noStrike" kern="1200" dirty="0">
                <a:solidFill>
                  <a:srgbClr val="000000"/>
                </a:solidFill>
                <a:effectLst/>
                <a:ea typeface="Times New Roman" panose="02020603050405020304" pitchFamily="18" charset="0"/>
              </a:rPr>
              <a:t> CR for 35.3.5 							Po-Kai Huang 		[24C]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6"/>
              </a:rPr>
              <a:t>335r0</a:t>
            </a:r>
            <a:r>
              <a:rPr lang="en-US" sz="1400" i="0" u="none" strike="noStrike" kern="1200" dirty="0">
                <a:solidFill>
                  <a:srgbClr val="000000"/>
                </a:solidFill>
                <a:effectLst/>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CR for 4.5.3 and 11.3 					Po-Kai Huang 		[15C]</a:t>
            </a:r>
            <a:endParaRPr lang="en-US" sz="1400" i="0" u="none" strike="noStrike" dirty="0">
              <a:effectLst/>
            </a:endParaRPr>
          </a:p>
          <a:p>
            <a:pPr lvl="1">
              <a:buFont typeface="Arial" panose="020B0604020202020204" pitchFamily="34" charset="0"/>
              <a:buChar char="•"/>
            </a:pPr>
            <a:r>
              <a:rPr lang="en-US" sz="1400" i="0" u="none" strike="noStrike" kern="1200" dirty="0">
                <a:solidFill>
                  <a:srgbClr val="000000"/>
                </a:solidFill>
                <a:effectLst/>
                <a:ea typeface="Times New Roman" panose="02020603050405020304" pitchFamily="18" charset="0"/>
                <a:hlinkClick r:id="rId7"/>
              </a:rPr>
              <a:t>337r0</a:t>
            </a:r>
            <a:r>
              <a:rPr lang="en-US" sz="1400" i="0" u="none" strike="noStrike" kern="1200" dirty="0">
                <a:solidFill>
                  <a:srgbClr val="000000"/>
                </a:solidFill>
                <a:effectLst/>
                <a:ea typeface="Times New Roman" panose="02020603050405020304" pitchFamily="18" charset="0"/>
              </a:rPr>
              <a:t> LB271 CR Clause 9 EMLSR 				Minyoung Park</a:t>
            </a:r>
            <a:r>
              <a:rPr lang="en-US" sz="1400" kern="1200" dirty="0">
                <a:solidFill>
                  <a:srgbClr val="000000"/>
                </a:solidFill>
                <a:ea typeface="Times New Roman" panose="02020603050405020304" pitchFamily="18" charset="0"/>
              </a:rPr>
              <a:t> 		[</a:t>
            </a:r>
            <a:r>
              <a:rPr lang="en-US" sz="1400" i="0" u="none" strike="noStrike" kern="1200" dirty="0">
                <a:solidFill>
                  <a:srgbClr val="000000"/>
                </a:solidFill>
                <a:effectLst/>
                <a:ea typeface="Times New Roman" panose="02020603050405020304" pitchFamily="18" charset="0"/>
              </a:rPr>
              <a:t>14C]</a:t>
            </a:r>
            <a:endParaRPr lang="en-US" sz="1400" dirty="0"/>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8"/>
              </a:rPr>
              <a:t>301r1</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LB271-CR for 35.3.8-part 1 				</a:t>
            </a:r>
            <a:r>
              <a:rPr lang="en-US" sz="1400" i="0" u="none" strike="noStrike" kern="1200" dirty="0">
                <a:solidFill>
                  <a:srgbClr val="000000"/>
                </a:solidFill>
                <a:effectLst/>
                <a:ea typeface="Times New Roman" panose="02020603050405020304" pitchFamily="18" charset="0"/>
              </a:rPr>
              <a:t>Abhishek Patil 		[30C]</a:t>
            </a:r>
          </a:p>
          <a:p>
            <a:pPr lvl="1">
              <a:buFont typeface="Arial" panose="020B0604020202020204" pitchFamily="34" charset="0"/>
              <a:buChar char="•"/>
            </a:pPr>
            <a:r>
              <a:rPr lang="en-US" sz="1400" i="0" u="none" strike="noStrike" kern="1200" dirty="0">
                <a:solidFill>
                  <a:srgbClr val="000000"/>
                </a:solidFill>
                <a:effectLst/>
                <a:ea typeface="MS Gothic" panose="020B0609070205080204" pitchFamily="49" charset="-128"/>
                <a:hlinkClick r:id="rId9"/>
              </a:rPr>
              <a:t>354r0</a:t>
            </a:r>
            <a:r>
              <a:rPr lang="en-US" sz="1400" i="0" u="none" strike="noStrike" kern="1200" dirty="0">
                <a:solidFill>
                  <a:srgbClr val="000000"/>
                </a:solidFill>
                <a:effectLst/>
                <a:ea typeface="MS Gothic" panose="020B0609070205080204" pitchFamily="49" charset="-128"/>
              </a:rPr>
              <a:t> CR for Some clauses in 9.4 				</a:t>
            </a:r>
            <a:r>
              <a:rPr lang="en-US" sz="1400" i="0" u="none" strike="noStrike" kern="1200" dirty="0">
                <a:solidFill>
                  <a:srgbClr val="000000"/>
                </a:solidFill>
                <a:effectLst/>
                <a:ea typeface="Times New Roman" panose="02020603050405020304" pitchFamily="18" charset="0"/>
              </a:rPr>
              <a:t>Po-Kai Huang 		[16C]</a:t>
            </a:r>
            <a:endParaRPr lang="en-US" sz="1400" dirty="0"/>
          </a:p>
          <a:p>
            <a:pPr lvl="1">
              <a:buFont typeface="Arial" panose="020B0604020202020204" pitchFamily="34" charset="0"/>
              <a:buChar char="•"/>
            </a:pPr>
            <a:r>
              <a:rPr lang="en-US" sz="1400" b="0" i="0" u="none" strike="noStrike" kern="1200" dirty="0">
                <a:solidFill>
                  <a:srgbClr val="000000"/>
                </a:solidFill>
                <a:effectLst/>
                <a:ea typeface="MS Gothic" panose="020B0609070205080204" pitchFamily="49" charset="-128"/>
                <a:hlinkClick r:id="rId10"/>
              </a:rPr>
              <a:t>348r0</a:t>
            </a:r>
            <a:r>
              <a:rPr lang="en-US" sz="1400" b="0" i="0" u="none" strike="noStrike" kern="1200" dirty="0">
                <a:solidFill>
                  <a:srgbClr val="000000"/>
                </a:solidFill>
                <a:effectLst/>
                <a:ea typeface="MS Gothic" panose="020B0609070205080204" pitchFamily="49" charset="-128"/>
              </a:rPr>
              <a:t> CR for 35.3.16.1 						Insun Jang 			[</a:t>
            </a:r>
            <a:r>
              <a:rPr lang="en-US" sz="1400" b="0" i="0" u="none" strike="noStrike" kern="1200" dirty="0">
                <a:solidFill>
                  <a:srgbClr val="000000"/>
                </a:solidFill>
                <a:effectLst/>
                <a:ea typeface="Times New Roman" panose="02020603050405020304" pitchFamily="18" charset="0"/>
              </a:rPr>
              <a:t>2C]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i="0" u="none" strike="noStrike" kern="1200" dirty="0">
                <a:solidFill>
                  <a:srgbClr val="FF0000"/>
                </a:solidFill>
                <a:effectLst/>
                <a:ea typeface="MS Gothic" panose="020B0609070205080204" pitchFamily="49" charset="-128"/>
                <a:hlinkClick r:id="rId2"/>
              </a:rPr>
              <a:t>321r0</a:t>
            </a:r>
            <a:r>
              <a:rPr lang="en-US" sz="1400" i="0" u="none" strike="noStrike" kern="1200" dirty="0">
                <a:solidFill>
                  <a:srgbClr val="FF0000"/>
                </a:solidFill>
                <a:effectLst/>
                <a:ea typeface="MS Gothic" panose="020B0609070205080204" pitchFamily="49" charset="-128"/>
              </a:rPr>
              <a:t> </a:t>
            </a:r>
            <a:r>
              <a:rPr lang="en-US" sz="1400" i="0" u="none" strike="noStrike" kern="1200" dirty="0">
                <a:solidFill>
                  <a:srgbClr val="000000"/>
                </a:solidFill>
                <a:effectLst/>
                <a:ea typeface="MS Gothic" panose="020B0609070205080204" pitchFamily="49" charset="-128"/>
              </a:rPr>
              <a:t>LB271 CR for 36.6 (2 comments)</a:t>
            </a:r>
            <a:r>
              <a:rPr lang="en-US" sz="1400" dirty="0"/>
              <a:t> 					</a:t>
            </a:r>
            <a:r>
              <a:rPr lang="en-US" sz="1400" i="0" u="none" strike="noStrike" kern="1200" dirty="0">
                <a:solidFill>
                  <a:srgbClr val="000000"/>
                </a:solidFill>
                <a:effectLst/>
                <a:ea typeface="MS Gothic" panose="020B0609070205080204" pitchFamily="49" charset="-128"/>
              </a:rPr>
              <a:t>Ross Jian Yu</a:t>
            </a:r>
            <a:r>
              <a:rPr lang="en-US" sz="1400" kern="1200" dirty="0">
                <a:solidFill>
                  <a:srgbClr val="000000"/>
                </a:solidFill>
                <a:ea typeface="MS Gothic" panose="020B0609070205080204" pitchFamily="49" charset="-128"/>
              </a:rPr>
              <a:t> 	[</a:t>
            </a:r>
            <a:r>
              <a:rPr lang="en-US" sz="1400" i="0" u="none" strike="noStrike" kern="1200" dirty="0">
                <a:solidFill>
                  <a:srgbClr val="000000"/>
                </a:solidFill>
                <a:effectLst/>
                <a:ea typeface="Times New Roman" panose="02020603050405020304" pitchFamily="18" charset="0"/>
              </a:rPr>
              <a:t>2 ]</a:t>
            </a:r>
          </a:p>
          <a:p>
            <a:pPr lvl="1">
              <a:buFont typeface="Arial" panose="020B0604020202020204" pitchFamily="34" charset="0"/>
              <a:buChar char="•"/>
            </a:pPr>
            <a:r>
              <a:rPr lang="en-US" sz="1400" b="0" i="0" u="none" strike="noStrike" kern="1200" dirty="0">
                <a:solidFill>
                  <a:srgbClr val="FF0000"/>
                </a:solidFill>
                <a:effectLst/>
                <a:ea typeface="宋体" panose="02010600030101010101" pitchFamily="2" charset="-122"/>
                <a:hlinkClick r:id="rId3"/>
              </a:rPr>
              <a:t>319r0</a:t>
            </a:r>
            <a:r>
              <a:rPr lang="en-US" sz="1400" b="0" i="0" u="none" strike="noStrike" kern="1200" dirty="0">
                <a:solidFill>
                  <a:srgbClr val="FF0000"/>
                </a:solidFill>
                <a:effectLst/>
                <a:ea typeface="宋体" panose="02010600030101010101" pitchFamily="2" charset="-122"/>
              </a:rPr>
              <a:t> </a:t>
            </a:r>
            <a:r>
              <a:rPr lang="en-US" sz="1400" b="0" i="0" u="none" strike="noStrike" kern="1200" dirty="0">
                <a:solidFill>
                  <a:srgbClr val="000000"/>
                </a:solidFill>
                <a:effectLst/>
                <a:ea typeface="宋体" panose="02010600030101010101" pitchFamily="2" charset="-122"/>
              </a:rPr>
              <a:t>LB271 CR for EHT-SIG Part 1 (16 comments) 			</a:t>
            </a:r>
            <a:r>
              <a:rPr lang="en-US" sz="1400" b="0" i="0" u="none" strike="noStrike" kern="1200" dirty="0">
                <a:solidFill>
                  <a:srgbClr val="000000"/>
                </a:solidFill>
                <a:effectLst/>
                <a:ea typeface="MS Gothic" panose="020B0609070205080204" pitchFamily="49" charset="-128"/>
              </a:rPr>
              <a:t>Ross Jian Yu</a:t>
            </a:r>
            <a:r>
              <a:rPr lang="en-US" sz="1400" kern="1200" dirty="0">
                <a:solidFill>
                  <a:srgbClr val="000000"/>
                </a:solidFill>
                <a:ea typeface="MS Gothic" panose="020B0609070205080204" pitchFamily="49" charset="-128"/>
              </a:rPr>
              <a:t> 	[</a:t>
            </a:r>
            <a:r>
              <a:rPr lang="en-US" sz="1400" b="0" i="0" u="none" strike="noStrike" kern="1200" dirty="0">
                <a:solidFill>
                  <a:srgbClr val="000000"/>
                </a:solidFill>
                <a:effectLst/>
                <a:ea typeface="Times New Roman" panose="02020603050405020304" pitchFamily="18" charset="0"/>
              </a:rPr>
              <a:t>16] </a:t>
            </a:r>
          </a:p>
          <a:p>
            <a:pPr lvl="1">
              <a:buFont typeface="Arial" panose="020B0604020202020204" pitchFamily="34" charset="0"/>
              <a:buChar char="•"/>
            </a:pPr>
            <a:r>
              <a:rPr lang="en-US" sz="1400" b="0" i="0" u="none" strike="noStrike" kern="1200" dirty="0">
                <a:solidFill>
                  <a:srgbClr val="FF0000"/>
                </a:solidFill>
                <a:effectLst/>
                <a:ea typeface="宋体" panose="02010600030101010101" pitchFamily="2" charset="-122"/>
                <a:hlinkClick r:id="rId4"/>
              </a:rPr>
              <a:t>318r0</a:t>
            </a:r>
            <a:r>
              <a:rPr lang="en-US" sz="1400" b="0" i="0" u="none" strike="noStrike" kern="1200" dirty="0">
                <a:solidFill>
                  <a:srgbClr val="FF0000"/>
                </a:solidFill>
                <a:effectLst/>
                <a:ea typeface="宋体" panose="02010600030101010101" pitchFamily="2" charset="-122"/>
              </a:rPr>
              <a:t> </a:t>
            </a:r>
            <a:r>
              <a:rPr lang="en-US" sz="1400" b="0" i="0" u="none" strike="noStrike" kern="1200" dirty="0">
                <a:solidFill>
                  <a:srgbClr val="000000"/>
                </a:solidFill>
                <a:effectLst/>
                <a:ea typeface="MS Gothic" panose="020B0609070205080204" pitchFamily="49" charset="-128"/>
              </a:rPr>
              <a:t>LB271 CR for CID 15000 (1 comment) 				Ross Jian Yu 	[</a:t>
            </a:r>
            <a:r>
              <a:rPr lang="en-US" sz="1400" b="0" i="0" u="none" strike="noStrike" kern="1200" dirty="0">
                <a:solidFill>
                  <a:srgbClr val="000000"/>
                </a:solidFill>
                <a:effectLst/>
                <a:ea typeface="Times New Roman" panose="02020603050405020304" pitchFamily="18" charset="0"/>
              </a:rPr>
              <a:t>1 ]</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5"/>
              </a:rPr>
              <a:t>311r0</a:t>
            </a:r>
            <a:r>
              <a:rPr lang="en-US" sz="1400" b="0" i="0" u="none" strike="noStrike" kern="1200" dirty="0">
                <a:solidFill>
                  <a:srgbClr val="FF0000"/>
                </a:solidFill>
                <a:effectLst/>
                <a:ea typeface="MS Gothic" panose="020B0609070205080204" pitchFamily="49" charset="-128"/>
              </a:rPr>
              <a:t> </a:t>
            </a:r>
            <a:r>
              <a:rPr lang="en-US" sz="1400" b="0" i="0" u="none" strike="noStrike" kern="1200" dirty="0">
                <a:solidFill>
                  <a:srgbClr val="000000"/>
                </a:solidFill>
                <a:effectLst/>
                <a:ea typeface="MS Gothic" panose="020B0609070205080204" pitchFamily="49" charset="-128"/>
              </a:rPr>
              <a:t>TGbe LB 271:  CR for 36.3.18 						Rui Yang 		[</a:t>
            </a:r>
            <a:r>
              <a:rPr lang="en-US" sz="1400" b="0" i="0" u="none" strike="noStrike" kern="1200" dirty="0">
                <a:solidFill>
                  <a:srgbClr val="000000"/>
                </a:solidFill>
                <a:effectLst/>
                <a:ea typeface="Times New Roman" panose="02020603050405020304" pitchFamily="18" charset="0"/>
              </a:rPr>
              <a:t>3 ]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6"/>
              </a:rPr>
              <a:t>320r0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36.3.12.9 EHT-STF 					Eunsung Park 	[2 ]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7"/>
              </a:rPr>
              <a:t>339r0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for36.3.12.5 L-SIG 						Dongguk Lim 	[1 ]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8"/>
              </a:rPr>
              <a:t>345r0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for 36.1.4 PPDU formats 					Dongguk Lim 	[1 ]</a:t>
            </a:r>
          </a:p>
          <a:p>
            <a:pPr lvl="1">
              <a:buFont typeface="Arial" panose="020B0604020202020204" pitchFamily="34" charset="0"/>
              <a:buChar char="•"/>
            </a:pPr>
            <a:r>
              <a:rPr lang="en-US" sz="1400" b="0" i="0" u="none" strike="noStrike" kern="1200" dirty="0">
                <a:solidFill>
                  <a:srgbClr val="FF0000"/>
                </a:solidFill>
                <a:effectLst/>
                <a:ea typeface="Times New Roman" panose="02020603050405020304" pitchFamily="18" charset="0"/>
                <a:hlinkClick r:id="rId9"/>
              </a:rPr>
              <a:t>326r0</a:t>
            </a:r>
            <a:r>
              <a:rPr lang="en-US" sz="1400" b="0" i="0" u="none" strike="noStrike" kern="1200" dirty="0">
                <a:solidFill>
                  <a:srgbClr val="FF0000"/>
                </a:solidFill>
                <a:effectLst/>
                <a:ea typeface="Times New Roman" panose="02020603050405020304" pitchFamily="18" charset="0"/>
              </a:rPr>
              <a:t> </a:t>
            </a:r>
            <a:r>
              <a:rPr lang="en-US" sz="1400" b="0" i="0" u="none" strike="noStrike" kern="1200" dirty="0">
                <a:solidFill>
                  <a:srgbClr val="000000"/>
                </a:solidFill>
                <a:effectLst/>
                <a:ea typeface="Times New Roman" panose="02020603050405020304" pitchFamily="18" charset="0"/>
              </a:rPr>
              <a:t>LB271 CR on subclause 36.3.6 Transmitter block diagram 	</a:t>
            </a:r>
            <a:r>
              <a:rPr lang="en-US" sz="1400" b="0" i="0" u="none" strike="noStrike" kern="1200" dirty="0" err="1">
                <a:solidFill>
                  <a:srgbClr val="000000"/>
                </a:solidFill>
                <a:effectLst/>
                <a:ea typeface="Times New Roman" panose="02020603050405020304" pitchFamily="18" charset="0"/>
              </a:rPr>
              <a:t>Yapu</a:t>
            </a:r>
            <a:r>
              <a:rPr lang="en-US" sz="1400" b="0" i="0" u="none" strike="noStrike" kern="1200" dirty="0">
                <a:solidFill>
                  <a:srgbClr val="000000"/>
                </a:solidFill>
                <a:effectLst/>
                <a:ea typeface="Times New Roman" panose="02020603050405020304" pitchFamily="18" charset="0"/>
              </a:rPr>
              <a:t> Li 		[4 ]</a:t>
            </a:r>
          </a:p>
          <a:p>
            <a:pPr lvl="1">
              <a:buFont typeface="Arial" panose="020B0604020202020204" pitchFamily="34" charset="0"/>
              <a:buChar char="•"/>
            </a:pPr>
            <a:r>
              <a:rPr lang="en-US" sz="1400" b="0" i="0" u="none" strike="noStrike" kern="1200" dirty="0">
                <a:solidFill>
                  <a:srgbClr val="000000"/>
                </a:solidFill>
                <a:effectLst/>
                <a:ea typeface="Times New Roman" panose="02020603050405020304" pitchFamily="18" charset="0"/>
                <a:hlinkClick r:id="rId10"/>
              </a:rPr>
              <a:t>338r0</a:t>
            </a:r>
            <a:r>
              <a:rPr lang="en-US" sz="1400" b="0" i="0" u="none" strike="noStrike" kern="1200" dirty="0">
                <a:solidFill>
                  <a:srgbClr val="000000"/>
                </a:solidFill>
                <a:effectLst/>
                <a:ea typeface="Times New Roman" panose="02020603050405020304" pitchFamily="18" charset="0"/>
              </a:rPr>
              <a:t> LB271 Comment Resolution on U-SIG Part 1 			Alice Chen 		[5 ]</a:t>
            </a:r>
            <a:endParaRPr lang="en-GB" sz="1050" dirty="0"/>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7861507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400" dirty="0"/>
              <a:t>…</a:t>
            </a:r>
          </a:p>
          <a:p>
            <a:pPr>
              <a:buFont typeface="Arial" panose="020B0604020202020204" pitchFamily="34" charset="0"/>
              <a:buChar char="•"/>
            </a:pPr>
            <a:r>
              <a:rPr lang="en-US" altLang="en-US" sz="1600" dirty="0">
                <a:solidFill>
                  <a:schemeClr val="tx1"/>
                </a:solidFill>
              </a:rPr>
              <a:t>Motions (including approving minutes):</a:t>
            </a:r>
            <a:endParaRPr lang="en-GB" sz="1600" dirty="0">
              <a:solidFill>
                <a:srgbClr val="00B050"/>
              </a:solidFill>
            </a:endParaRP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17226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499826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29944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45195181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269450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635326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05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6546050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marL="800100" lvl="1" indent="-342900">
              <a:buFont typeface="Arial" panose="020B0604020202020204" pitchFamily="34" charset="0"/>
              <a:buChar char="•"/>
            </a:pPr>
            <a:r>
              <a:rPr lang="en-GB" sz="1400" dirty="0"/>
              <a:t>…</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6147622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US" sz="1600" dirty="0"/>
              <a:t>TGbe Editor’s Report:</a:t>
            </a:r>
          </a:p>
          <a:p>
            <a:pPr lvl="0">
              <a:buFont typeface="Arial" panose="020B0604020202020204" pitchFamily="34" charset="0"/>
              <a:buChar char="•"/>
            </a:pPr>
            <a:r>
              <a:rPr lang="en-GB" sz="1600" dirty="0"/>
              <a:t>CR Status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t>Motions:</a:t>
            </a:r>
          </a:p>
          <a:p>
            <a:pPr lvl="0">
              <a:buFont typeface="Arial" panose="020B0604020202020204" pitchFamily="34" charset="0"/>
              <a:buChar char="•"/>
            </a:pPr>
            <a:r>
              <a:rPr lang="en-US" sz="1600" dirty="0"/>
              <a:t>Goals for May 2023, Teleconference/Ad-hoc Plan, Timeline</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LB271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May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143584</TotalTime>
  <Words>4623</Words>
  <Application>Microsoft Office PowerPoint</Application>
  <PresentationFormat>On-screen Show (4:3)</PresentationFormat>
  <Paragraphs>1050</Paragraphs>
  <Slides>46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46</vt:i4>
      </vt:variant>
    </vt:vector>
  </HeadingPairs>
  <TitlesOfParts>
    <vt:vector size="54" baseType="lpstr">
      <vt:lpstr>Arial</vt:lpstr>
      <vt:lpstr>Arial Black</vt:lpstr>
      <vt:lpstr>Calibri</vt:lpstr>
      <vt:lpstr>Monotype Sorts</vt:lpstr>
      <vt:lpstr>Times New Roman</vt:lpstr>
      <vt:lpstr>Wingdings</vt:lpstr>
      <vt:lpstr>Office Theme</vt:lpstr>
      <vt:lpstr>Document</vt:lpstr>
      <vt:lpstr>TGbe March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PHY Submission’s List 2</vt:lpstr>
      <vt:lpstr>MAC Submission’s List 1</vt:lpstr>
      <vt:lpstr>MAC Submission’s List 2</vt:lpstr>
      <vt:lpstr>MAC Submission’s List 3</vt:lpstr>
      <vt:lpstr>MAC Submission’s List 4</vt:lpstr>
      <vt:lpstr>MAC Submission’s List 5</vt:lpstr>
      <vt:lpstr>Monday Joint Agenda-PM1</vt:lpstr>
      <vt:lpstr>Summary from Jan. meeting, and conf calls</vt:lpstr>
      <vt:lpstr>Tuesday MAC Agenda–AM2</vt:lpstr>
      <vt:lpstr>Tuesday PHY Agenda–AM2</vt:lpstr>
      <vt:lpstr>Tuesday Joint Agenda-PM1</vt:lpstr>
      <vt:lpstr>Tuesday MAC Agenda–PM2</vt:lpstr>
      <vt:lpstr>Tuesday PHY Agenda–PM2</vt:lpstr>
      <vt:lpstr>Wednesday MAC Agenda–AM2</vt:lpstr>
      <vt:lpstr>Wednesday MAC Agenda–PM2</vt:lpstr>
      <vt:lpstr>Wednesday PHY Agenda–PM2</vt:lpstr>
      <vt:lpstr>Thursday MAC Agenda–AM1</vt:lpstr>
      <vt:lpstr>Thursday Joint Agenda-PM1</vt:lpstr>
      <vt:lpstr>Thursday Joint Agenda-PM2</vt:lpstr>
      <vt:lpstr>LB271 CR Status</vt:lpstr>
      <vt:lpstr>Goals for May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2023-03-13T21:01:02Z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