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559" dt="2023-03-13T14:29:06.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3T15:01:40.382" v="2498"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2T22:44:31.061" v="1303" actId="20577"/>
        <pc:sldMkLst>
          <pc:docMk/>
          <pc:sldMk cId="3976818858" sldId="269"/>
        </pc:sldMkLst>
        <pc:graphicFrameChg chg="add mod modGraphic">
          <ac:chgData name="Alfred Asterjadhi" userId="39de57b9-85c0-4fd1-aaac-8ca2b6560ad0" providerId="ADAL" clId="{3CB17367-4C8F-42E0-B8AE-E92AF332648B}" dt="2023-03-12T22:44:31.061" v="1303" actId="2057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14:30:32.205" v="2461" actId="478"/>
        <pc:sldMkLst>
          <pc:docMk/>
          <pc:sldMk cId="1766754893" sldId="346"/>
        </pc:sldMkLst>
        <pc:spChg chg="mod">
          <ac:chgData name="Alfred Asterjadhi" userId="39de57b9-85c0-4fd1-aaac-8ca2b6560ad0" providerId="ADAL" clId="{3CB17367-4C8F-42E0-B8AE-E92AF332648B}" dt="2023-03-13T01:03:10.998" v="1673"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14:30:26.792" v="2459" actId="2057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modSp mod">
        <pc:chgData name="Alfred Asterjadhi" userId="39de57b9-85c0-4fd1-aaac-8ca2b6560ad0" providerId="ADAL" clId="{3CB17367-4C8F-42E0-B8AE-E92AF332648B}" dt="2023-03-12T22:54:39.204" v="1408" actId="6549"/>
        <pc:sldMkLst>
          <pc:docMk/>
          <pc:sldMk cId="3930036297" sldId="356"/>
        </pc:sldMkLst>
        <pc:spChg chg="mod">
          <ac:chgData name="Alfred Asterjadhi" userId="39de57b9-85c0-4fd1-aaac-8ca2b6560ad0" providerId="ADAL" clId="{3CB17367-4C8F-42E0-B8AE-E92AF332648B}" dt="2023-03-12T22:54:39.204" v="1408" actId="6549"/>
          <ac:spMkLst>
            <pc:docMk/>
            <pc:sldMk cId="3930036297" sldId="356"/>
            <ac:spMk id="2" creationId="{4B5F0D0E-8BB7-48AB-9160-728B8B3399A2}"/>
          </ac:spMkLst>
        </pc:spChg>
      </pc:sldChg>
      <pc:sldChg chg="modSp mod">
        <pc:chgData name="Alfred Asterjadhi" userId="39de57b9-85c0-4fd1-aaac-8ca2b6560ad0" providerId="ADAL" clId="{3CB17367-4C8F-42E0-B8AE-E92AF332648B}" dt="2023-03-12T22:59:39.420" v="1437" actId="20577"/>
        <pc:sldMkLst>
          <pc:docMk/>
          <pc:sldMk cId="2875004496" sldId="364"/>
        </pc:sldMkLst>
        <pc:graphicFrameChg chg="mod modGraphic">
          <ac:chgData name="Alfred Asterjadhi" userId="39de57b9-85c0-4fd1-aaac-8ca2b6560ad0" providerId="ADAL" clId="{3CB17367-4C8F-42E0-B8AE-E92AF332648B}" dt="2023-03-12T22:59:39.420" v="1437" actId="2057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3T01:12:33.350" v="1991" actId="20577"/>
        <pc:sldMkLst>
          <pc:docMk/>
          <pc:sldMk cId="3049755149" sldId="371"/>
        </pc:sldMkLst>
        <pc:spChg chg="mod">
          <ac:chgData name="Alfred Asterjadhi" userId="39de57b9-85c0-4fd1-aaac-8ca2b6560ad0" providerId="ADAL" clId="{3CB17367-4C8F-42E0-B8AE-E92AF332648B}" dt="2023-03-13T01:10:16.546" v="1899"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3T01:12:33.350" v="1991" actId="2057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3T14:23:35.463" v="2402" actId="20577"/>
        <pc:sldMkLst>
          <pc:docMk/>
          <pc:sldMk cId="2696761607" sldId="393"/>
        </pc:sldMkLst>
        <pc:graphicFrameChg chg="mod modGraphic">
          <ac:chgData name="Alfred Asterjadhi" userId="39de57b9-85c0-4fd1-aaac-8ca2b6560ad0" providerId="ADAL" clId="{3CB17367-4C8F-42E0-B8AE-E92AF332648B}" dt="2023-03-13T14:23:35.463" v="2402" actId="2057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3T14:56:38.860" v="2492" actId="207"/>
        <pc:sldMkLst>
          <pc:docMk/>
          <pc:sldMk cId="1616804006" sldId="394"/>
        </pc:sldMkLst>
        <pc:graphicFrameChg chg="mod modGraphic">
          <ac:chgData name="Alfred Asterjadhi" userId="39de57b9-85c0-4fd1-aaac-8ca2b6560ad0" providerId="ADAL" clId="{3CB17367-4C8F-42E0-B8AE-E92AF332648B}" dt="2023-03-13T14:56:38.860" v="2492" actId="20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3T01:16:55.879" v="2246" actId="20577"/>
        <pc:sldMkLst>
          <pc:docMk/>
          <pc:sldMk cId="2786150746" sldId="395"/>
        </pc:sldMkLst>
        <pc:spChg chg="mod">
          <ac:chgData name="Alfred Asterjadhi" userId="39de57b9-85c0-4fd1-aaac-8ca2b6560ad0" providerId="ADAL" clId="{3CB17367-4C8F-42E0-B8AE-E92AF332648B}" dt="2023-03-13T01:10:29.973" v="1900"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3T01:16:55.879" v="2246"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3T13:30:14.589" v="2360"/>
        <pc:sldMkLst>
          <pc:docMk/>
          <pc:sldMk cId="917226829" sldId="396"/>
        </pc:sldMkLst>
        <pc:spChg chg="mod">
          <ac:chgData name="Alfred Asterjadhi" userId="39de57b9-85c0-4fd1-aaac-8ca2b6560ad0" providerId="ADAL" clId="{3CB17367-4C8F-42E0-B8AE-E92AF332648B}" dt="2023-03-13T13:30:14.589" v="2360"/>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2T22:53:17.429" v="1376" actId="20577"/>
        <pc:sldMkLst>
          <pc:docMk/>
          <pc:sldMk cId="1729944846" sldId="398"/>
        </pc:sldMkLst>
        <pc:spChg chg="mod">
          <ac:chgData name="Alfred Asterjadhi" userId="39de57b9-85c0-4fd1-aaac-8ca2b6560ad0" providerId="ADAL" clId="{3CB17367-4C8F-42E0-B8AE-E92AF332648B}" dt="2023-03-12T22:53:17.429" v="1376" actId="20577"/>
          <ac:spMkLst>
            <pc:docMk/>
            <pc:sldMk cId="1729944846" sldId="398"/>
            <ac:spMk id="3" creationId="{DFB0BA47-D7B6-4F95-932E-A7AA615BC440}"/>
          </ac:spMkLst>
        </pc:spChg>
      </pc:sldChg>
      <pc:sldChg chg="modSp mod">
        <pc:chgData name="Alfred Asterjadhi" userId="39de57b9-85c0-4fd1-aaac-8ca2b6560ad0" providerId="ADAL" clId="{3CB17367-4C8F-42E0-B8AE-E92AF332648B}" dt="2023-03-12T22:53:43.709" v="1384" actId="20577"/>
        <pc:sldMkLst>
          <pc:docMk/>
          <pc:sldMk cId="3926945026" sldId="399"/>
        </pc:sldMkLst>
        <pc:spChg chg="mod">
          <ac:chgData name="Alfred Asterjadhi" userId="39de57b9-85c0-4fd1-aaac-8ca2b6560ad0" providerId="ADAL" clId="{3CB17367-4C8F-42E0-B8AE-E92AF332648B}" dt="2023-03-12T22:53:43.709" v="1384" actId="2057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2T22:54:33.052" v="1406" actId="20577"/>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ldChg>
      <pc:sldChg chg="modSp add mod ord">
        <pc:chgData name="Alfred Asterjadhi" userId="39de57b9-85c0-4fd1-aaac-8ca2b6560ad0" providerId="ADAL" clId="{3CB17367-4C8F-42E0-B8AE-E92AF332648B}" dt="2023-03-13T12:49:09.747" v="2291" actId="6549"/>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3T12:49:09.747" v="2291" actId="6549"/>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3T14:58:02.076" v="2496"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3T14:58:02.076" v="2496"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modSp add mod">
        <pc:chgData name="Alfred Asterjadhi" userId="39de57b9-85c0-4fd1-aaac-8ca2b6560ad0" providerId="ADAL" clId="{3CB17367-4C8F-42E0-B8AE-E92AF332648B}" dt="2023-03-12T22:53:35.300" v="1378" actId="20577"/>
        <pc:sldMkLst>
          <pc:docMk/>
          <pc:sldMk cId="3451951815" sldId="406"/>
        </pc:sldMkLst>
        <pc:spChg chg="mod">
          <ac:chgData name="Alfred Asterjadhi" userId="39de57b9-85c0-4fd1-aaac-8ca2b6560ad0" providerId="ADAL" clId="{3CB17367-4C8F-42E0-B8AE-E92AF332648B}" dt="2023-03-12T22:53:35.300" v="1378" actId="20577"/>
          <ac:spMkLst>
            <pc:docMk/>
            <pc:sldMk cId="3451951815" sldId="406"/>
            <ac:spMk id="2" creationId="{4B5F0D0E-8BB7-48AB-9160-728B8B3399A2}"/>
          </ac:spMkLst>
        </pc:spChg>
      </pc:sldChg>
      <pc:sldChg chg="modSp add mod">
        <pc:chgData name="Alfred Asterjadhi" userId="39de57b9-85c0-4fd1-aaac-8ca2b6560ad0" providerId="ADAL" clId="{3CB17367-4C8F-42E0-B8AE-E92AF332648B}" dt="2023-03-12T22:55:03.242" v="1424" actId="20577"/>
        <pc:sldMkLst>
          <pc:docMk/>
          <pc:sldMk cId="3663532691" sldId="407"/>
        </pc:sldMkLst>
        <pc:spChg chg="mod">
          <ac:chgData name="Alfred Asterjadhi" userId="39de57b9-85c0-4fd1-aaac-8ca2b6560ad0" providerId="ADAL" clId="{3CB17367-4C8F-42E0-B8AE-E92AF332648B}" dt="2023-03-12T22:53:52.535" v="1388" actId="20577"/>
          <ac:spMkLst>
            <pc:docMk/>
            <pc:sldMk cId="3663532691" sldId="407"/>
            <ac:spMk id="2" creationId="{4B5F0D0E-8BB7-48AB-9160-728B8B3399A2}"/>
          </ac:spMkLst>
        </pc:spChg>
        <pc:spChg chg="mod">
          <ac:chgData name="Alfred Asterjadhi" userId="39de57b9-85c0-4fd1-aaac-8ca2b6560ad0" providerId="ADAL" clId="{3CB17367-4C8F-42E0-B8AE-E92AF332648B}" dt="2023-03-12T22:55:03.242" v="1424" actId="20577"/>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2T22:54:51.102" v="1415" actId="20577"/>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2T22:54:51.102" v="1415" actId="20577"/>
          <ac:spMkLst>
            <pc:docMk/>
            <pc:sldMk cId="65460503" sldId="408"/>
            <ac:spMk id="3" creationId="{DFB0BA47-D7B6-4F95-932E-A7AA615BC440}"/>
          </ac:spMkLst>
        </pc:spChg>
      </pc:sldChg>
      <pc:sldMasterChg chg="modSp mod">
        <pc:chgData name="Alfred Asterjadhi" userId="39de57b9-85c0-4fd1-aaac-8ca2b6560ad0" providerId="ADAL" clId="{3CB17367-4C8F-42E0-B8AE-E92AF332648B}" dt="2023-03-13T15:01:40.382" v="2498" actId="6549"/>
        <pc:sldMasterMkLst>
          <pc:docMk/>
          <pc:sldMasterMk cId="0" sldId="2147483648"/>
        </pc:sldMasterMkLst>
        <pc:spChg chg="mod">
          <ac:chgData name="Alfred Asterjadhi" userId="39de57b9-85c0-4fd1-aaac-8ca2b6560ad0" providerId="ADAL" clId="{3CB17367-4C8F-42E0-B8AE-E92AF332648B}" dt="2023-03-13T15:01:40.382" v="2498"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74-00-00be-lb271-cr-for-non-ht-320mhz-bw-indic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347-00-00be-lb271-comment-resolution-for-cid-16635.docx"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396-01-00be-phy-comment-resolution-for-mu-mimo.docx" TargetMode="External"/><Relationship Id="rId4" Type="http://schemas.openxmlformats.org/officeDocument/2006/relationships/hyperlink" Target="https://mentor.ieee.org/802.11/dcn/23/11-23-0369-00-00be-lb271-cr-for-36-3-16-transmit-requirement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54-00-00be-cr-for-some-clauses-in-9-4.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01-01-00be-lb271-cr-for-35-3-8-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309-00-00be-lb271-cr-35-14-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60045725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264394"/>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hlinkClick r:id="rId2"/>
                        </a:rPr>
                        <a:t>316r0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chemeClr val="tx1"/>
                          </a:solidFill>
                          <a:effectLst/>
                          <a:latin typeface="+mn-lt"/>
                          <a:ea typeface="+mn-ea"/>
                          <a:cs typeface="+mn-cs"/>
                        </a:rPr>
                        <a:t>TGbe LB 271:  CR for 35.10.3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3"/>
                        </a:rPr>
                        <a:t>317r0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cr_d30_Miscs.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Xiaogang Chen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374r0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5"/>
                        </a:rPr>
                        <a:t>309r0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 CR 35.14 part 1</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Liwen Chu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6C-2GT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6"/>
                        </a:rPr>
                        <a:t>305r0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400r0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LB271-CR for 9.3.1.22.1</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8"/>
                        </a:rPr>
                        <a:t>407r0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Mahmoud Kamel</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6806017"/>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FF0000"/>
                          </a:solidFill>
                          <a:effectLst/>
                          <a:latin typeface="+mn-lt"/>
                          <a:ea typeface="+mn-ea"/>
                          <a:cs typeface="+mn-cs"/>
                          <a:hlinkClick r:id="rId2"/>
                        </a:rPr>
                        <a:t>321r0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36.6 (2 comments)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FF0000"/>
                          </a:solidFill>
                          <a:effectLst/>
                          <a:latin typeface="+mn-lt"/>
                          <a:ea typeface="宋体" panose="02010600030101010101" pitchFamily="2" charset="-122"/>
                          <a:hlinkClick r:id="rId3"/>
                        </a:rPr>
                        <a:t>319r0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chemeClr val="tx1"/>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FF0000"/>
                          </a:solidFill>
                          <a:effectLst/>
                          <a:latin typeface="+mn-lt"/>
                          <a:ea typeface="宋体" panose="02010600030101010101" pitchFamily="2" charset="-122"/>
                          <a:hlinkClick r:id="rId4"/>
                        </a:rPr>
                        <a:t>318r0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CID 15000 (1 comment)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FF0000"/>
                          </a:solidFill>
                          <a:effectLst/>
                          <a:latin typeface="+mn-lt"/>
                          <a:ea typeface="+mn-ea"/>
                          <a:cs typeface="+mn-cs"/>
                          <a:hlinkClick r:id="rId5"/>
                        </a:rPr>
                        <a:t>311r0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chemeClr val="tx1"/>
                          </a:solidFill>
                          <a:effectLst/>
                          <a:latin typeface="+mn-lt"/>
                          <a:ea typeface="+mn-ea"/>
                          <a:cs typeface="+mn-cs"/>
                        </a:rPr>
                        <a:t>TGbe LB 271:  CR for 36.3.18</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320r0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339r0</a:t>
                      </a:r>
                      <a:r>
                        <a:rPr lang="en-US" sz="900" dirty="0">
                          <a:solidFill>
                            <a:srgbClr val="FF000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345r0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9"/>
                        </a:rPr>
                        <a:t>326r0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0"/>
                        </a:rPr>
                        <a:t>338r0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1"/>
                        </a:rPr>
                        <a:t>341r0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2"/>
                        </a:rPr>
                        <a:t>342r0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fi-FI" sz="900" b="0" i="0" kern="1200" dirty="0">
                          <a:solidFill>
                            <a:schemeClr val="tx1"/>
                          </a:solidFill>
                          <a:latin typeface="+mn-lt"/>
                          <a:ea typeface="+mn-ea"/>
                          <a:cs typeface="+mn-cs"/>
                        </a:rPr>
                        <a:t>  LB271 CR on subclause 36.4 EHT PLME</a:t>
                      </a: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3"/>
                        </a:rPr>
                        <a:t>349r0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14"/>
                        </a:rPr>
                        <a:t>332r0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effectLst/>
                          <a:latin typeface="+mn-lt"/>
                          <a:ea typeface="+mn-ea"/>
                          <a:cs typeface="+mn-cs"/>
                          <a:hlinkClick r:id="rId15"/>
                        </a:rPr>
                        <a:t>333r0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hlinkClick r:id="rId16"/>
                        </a:rPr>
                        <a:t>331r0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57517666"/>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3"/>
                        </a:rPr>
                        <a:t>347r0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369r0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Mengshi</a:t>
                      </a:r>
                      <a:r>
                        <a:rPr lang="en-US" sz="900" dirty="0">
                          <a:solidFill>
                            <a:schemeClr val="tx1"/>
                          </a:solidFill>
                          <a:effectLst/>
                          <a:latin typeface="+mn-lt"/>
                          <a:ea typeface="Times New Roman" panose="02020603050405020304" pitchFamily="18" charset="0"/>
                        </a:rPr>
                        <a:t> 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396r0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Pending</a:t>
                      </a:r>
                      <a:endPar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7785197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287r0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289r0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299r0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323r0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a:solidFill>
                            <a:schemeClr val="tx1"/>
                          </a:solidFill>
                          <a:effectLst/>
                          <a:latin typeface="+mn-lt"/>
                          <a:ea typeface="Times New Roman" panose="02020603050405020304" pitchFamily="18" charset="0"/>
                        </a:rPr>
                        <a:t>Pending (Wed)</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6"/>
                        </a:rPr>
                        <a:t>335r0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rPr>
                        <a:t>351r0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337r0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rPr>
                        <a:t>296r0</a:t>
                      </a: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301r1</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0"/>
                        </a:rPr>
                        <a:t>354r0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11"/>
                        </a:rPr>
                        <a:t>348r0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2"/>
                        </a:rPr>
                        <a:t>343r0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a:t>
                      </a:r>
                      <a:r>
                        <a:rPr lang="en-US" sz="1000" b="0" i="0" kern="1200" dirty="0" err="1">
                          <a:solidFill>
                            <a:schemeClr val="tx1"/>
                          </a:solidFill>
                          <a:latin typeface="+mn-lt"/>
                          <a:ea typeface="+mn-ea"/>
                          <a:cs typeface="+mn-cs"/>
                        </a:rPr>
                        <a:t>miscel</a:t>
                      </a:r>
                      <a:r>
                        <a:rPr lang="en-US" sz="1000" b="0" i="0" kern="1200" dirty="0">
                          <a:solidFill>
                            <a:schemeClr val="tx1"/>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chemeClr val="tx1"/>
                          </a:solidFill>
                          <a:latin typeface="+mn-lt"/>
                          <a:ea typeface="+mn-ea"/>
                          <a:cs typeface="+mn-cs"/>
                          <a:hlinkClick r:id="rId13"/>
                        </a:rPr>
                        <a:t>344r0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8554355"/>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372r0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371r0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8"/>
                        </a:rPr>
                        <a:t>360r0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rPr>
                        <a:t>364r0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US" sz="1600" dirty="0"/>
              <a:t>Summary from January 2023 meeting, and conf calls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2"/>
              </a:rPr>
              <a:t>316r0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TGbe LB 271: CR for 35.10.3        				Rui Yang 		[</a:t>
            </a:r>
            <a:r>
              <a:rPr lang="en-US" sz="1400" i="0" u="none" strike="noStrike" kern="1200" dirty="0">
                <a:solidFill>
                  <a:srgbClr val="000000"/>
                </a:solidFill>
                <a:effectLst/>
                <a:ea typeface="Times New Roman" panose="02020603050405020304" pitchFamily="18" charset="0"/>
              </a:rPr>
              <a:t>2C]</a:t>
            </a:r>
            <a:endParaRPr lang="en-US" sz="1400" dirty="0"/>
          </a:p>
          <a:p>
            <a:pPr lvl="1">
              <a:buFont typeface="Arial" panose="020B0604020202020204" pitchFamily="34" charset="0"/>
              <a:buChar char="•"/>
            </a:pPr>
            <a:r>
              <a:rPr lang="en-US" sz="1400" kern="1200" dirty="0">
                <a:ea typeface="Times New Roman" panose="02020603050405020304" pitchFamily="18" charset="0"/>
                <a:hlinkClick r:id="rId3"/>
              </a:rPr>
              <a:t>317r0</a:t>
            </a:r>
            <a:r>
              <a:rPr lang="en-US" sz="1400" kern="1200" dirty="0">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cr_d30_Miscs. 							Xiaogang Chen 	[5C]</a:t>
            </a:r>
            <a:endParaRPr lang="en-US" sz="1400" kern="1200" dirty="0">
              <a:solidFill>
                <a:srgbClr val="000000"/>
              </a:solidFill>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309r0</a:t>
            </a:r>
            <a:r>
              <a:rPr lang="en-US" sz="1400" i="0" u="none" strike="noStrike" kern="1200" dirty="0">
                <a:solidFill>
                  <a:srgbClr val="000000"/>
                </a:solidFill>
                <a:effectLst/>
                <a:ea typeface="Times New Roman" panose="02020603050405020304" pitchFamily="18" charset="0"/>
              </a:rPr>
              <a:t> LB271 CR 35.14 part 1 						Liwen Chu 		[6C]</a:t>
            </a:r>
            <a:r>
              <a:rPr lang="en-US" sz="1400" kern="1200" dirty="0">
                <a:solidFill>
                  <a:srgbClr val="000000"/>
                </a:solidFill>
                <a:ea typeface="Times New Roman" panose="02020603050405020304" pitchFamily="18" charset="0"/>
              </a:rPr>
              <a:t>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305r0</a:t>
            </a:r>
            <a:r>
              <a:rPr lang="en-US" sz="1400" i="0" u="none" strike="noStrike" kern="1200" dirty="0">
                <a:solidFill>
                  <a:srgbClr val="000000"/>
                </a:solidFill>
                <a:effectLst/>
                <a:ea typeface="Times New Roman" panose="02020603050405020304" pitchFamily="18" charset="0"/>
              </a:rPr>
              <a:t> LB271-CR for 35.5.1-part 1 					Yanjun Sun 		[2C]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407r0</a:t>
            </a:r>
            <a:r>
              <a:rPr lang="en-US" sz="1400" i="0" u="none" strike="noStrike" kern="1200" dirty="0">
                <a:solidFill>
                  <a:srgbClr val="000000"/>
                </a:solidFill>
                <a:effectLst/>
                <a:ea typeface="Times New Roman" panose="02020603050405020304" pitchFamily="18" charset="0"/>
              </a:rPr>
              <a:t> LB 271 CR for CIDs on NDPA frame format - Part 1</a:t>
            </a:r>
            <a:r>
              <a:rPr lang="en-US" sz="1400" dirty="0"/>
              <a:t> 	</a:t>
            </a:r>
            <a:r>
              <a:rPr lang="en-US" sz="1400" i="0" u="none" strike="noStrike" kern="1200" dirty="0">
                <a:solidFill>
                  <a:srgbClr val="000000"/>
                </a:solidFill>
                <a:effectLst/>
                <a:ea typeface="Times New Roman" panose="02020603050405020304" pitchFamily="18" charset="0"/>
              </a:rPr>
              <a:t>Mahmoud Kamel</a:t>
            </a:r>
            <a:r>
              <a:rPr lang="en-US" sz="1400" dirty="0"/>
              <a:t> 	[</a:t>
            </a:r>
            <a:r>
              <a:rPr lang="en-US" sz="1400" i="0" u="none" strike="noStrike" kern="1200" dirty="0">
                <a:solidFill>
                  <a:srgbClr val="000000"/>
                </a:solidFill>
                <a:effectLst/>
                <a:ea typeface="Times New Roman" panose="02020603050405020304" pitchFamily="18" charset="0"/>
              </a:rPr>
              <a:t>13C]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7"/>
              </a:rPr>
              <a:t>374r0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non-HT 320MHz BW indication (15 CIDs) Yunbo Li		[15C]</a:t>
            </a:r>
            <a:endParaRPr lang="en-US" sz="14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8"/>
              </a:rPr>
              <a:t>400r0</a:t>
            </a:r>
            <a:r>
              <a:rPr lang="en-US" sz="1400" dirty="0"/>
              <a:t> </a:t>
            </a:r>
            <a:r>
              <a:rPr lang="en-US" sz="1400" i="0" u="none" strike="noStrike" kern="1200" dirty="0">
                <a:solidFill>
                  <a:srgbClr val="000000"/>
                </a:solidFill>
                <a:effectLst/>
                <a:ea typeface="Times New Roman" panose="02020603050405020304" pitchFamily="18" charset="0"/>
              </a:rPr>
              <a:t>LB271-CR for 9.3.1.22.1 						Yanjun Sun</a:t>
            </a:r>
            <a:r>
              <a:rPr lang="en-US" sz="1400" kern="1200" dirty="0">
                <a:solidFill>
                  <a:srgbClr val="000000"/>
                </a:solidFill>
                <a:ea typeface="Times New Roman" panose="02020603050405020304" pitchFamily="18" charset="0"/>
              </a:rPr>
              <a:t> 		[18C]</a:t>
            </a:r>
            <a:endParaRPr lang="en-GB" sz="14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287r0</a:t>
            </a:r>
            <a:r>
              <a:rPr lang="en-US" sz="1400" i="0" u="none" strike="noStrike" kern="1200" dirty="0">
                <a:solidFill>
                  <a:srgbClr val="00000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289r0</a:t>
            </a:r>
            <a:r>
              <a:rPr lang="en-US" sz="1400" i="0" u="none" strike="noStrike" kern="1200" dirty="0">
                <a:solidFill>
                  <a:srgbClr val="00000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299r0</a:t>
            </a:r>
            <a:r>
              <a:rPr lang="en-US" sz="1400" i="0" u="none" strike="noStrike" kern="1200" dirty="0">
                <a:solidFill>
                  <a:srgbClr val="00000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323r0</a:t>
            </a:r>
            <a:r>
              <a:rPr lang="en-US" sz="1400" i="0" u="none" strike="noStrike" kern="1200" dirty="0">
                <a:solidFill>
                  <a:srgbClr val="000000"/>
                </a:solidFill>
                <a:effectLst/>
                <a:ea typeface="Times New Roman" panose="02020603050405020304" pitchFamily="18" charset="0"/>
              </a:rPr>
              <a:t> CR for 35.3.5 							Po-Kai Huang 		[24C]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337r0</a:t>
            </a:r>
            <a:r>
              <a:rPr lang="en-US" sz="1400" i="0" u="none" strike="noStrike" kern="1200" dirty="0">
                <a:solidFill>
                  <a:srgbClr val="000000"/>
                </a:solidFill>
                <a:effectLst/>
                <a:ea typeface="Times New Roman" panose="02020603050405020304" pitchFamily="18" charset="0"/>
              </a:rPr>
              <a:t> LB271 CR Clause 9 EMLSR 				Minyoung Park</a:t>
            </a:r>
            <a:r>
              <a:rPr lang="en-US" sz="1400" kern="1200" dirty="0">
                <a:solidFill>
                  <a:srgbClr val="000000"/>
                </a:solidFill>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14C]</a:t>
            </a:r>
            <a:endParaRPr lang="en-US" sz="1400" dirty="0"/>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8"/>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9"/>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2"/>
              </a:rPr>
              <a:t>321r0</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 CR for 36.6 (2 comments)</a:t>
            </a:r>
            <a:r>
              <a:rPr lang="en-US" sz="1400" dirty="0"/>
              <a:t> 					</a:t>
            </a:r>
            <a:r>
              <a:rPr lang="en-US" sz="140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3"/>
              </a:rPr>
              <a:t>319r0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宋体" panose="02010600030101010101" pitchFamily="2" charset="-122"/>
              </a:rPr>
              <a:t>LB271 CR for EHT-SIG Part 1 (16 comments) 			</a:t>
            </a:r>
            <a:r>
              <a:rPr lang="en-US" sz="1400" b="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b="0" i="0" u="none" strike="noStrike" kern="1200" dirty="0">
                <a:solidFill>
                  <a:srgbClr val="00000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4"/>
              </a:rPr>
              <a:t>318r0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MS Gothic" panose="020B0609070205080204" pitchFamily="49" charset="-128"/>
              </a:rPr>
              <a:t>LB271 CR for CID 15000 (1 comment) 				Ross Jian Yu 	[</a:t>
            </a:r>
            <a:r>
              <a:rPr lang="en-US" sz="1400" b="0" i="0" u="none" strike="noStrike" kern="1200" dirty="0">
                <a:solidFill>
                  <a:srgbClr val="00000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311r0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TGbe LB 271:  CR for 36.3.18 						Rui Yang 		[</a:t>
            </a:r>
            <a:r>
              <a:rPr lang="en-US" sz="1400" b="0" i="0" u="none" strike="noStrike" kern="1200" dirty="0">
                <a:solidFill>
                  <a:srgbClr val="00000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6"/>
              </a:rPr>
              <a:t>320r0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36.3.12.9 EHT-STF 					Eunsung Park 	[2 ]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7"/>
              </a:rPr>
              <a:t>339r0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for36.3.12.5 L-SIG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8"/>
              </a:rPr>
              <a:t>345r0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36.1.4 PPDU formats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9"/>
              </a:rPr>
              <a:t>326r0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on subclause 36.3.6 Transmitter block diagram 	</a:t>
            </a:r>
            <a:r>
              <a:rPr lang="en-US" sz="1400" b="0" i="0" u="none" strike="noStrike" kern="1200" dirty="0" err="1">
                <a:solidFill>
                  <a:srgbClr val="000000"/>
                </a:solidFill>
                <a:effectLst/>
                <a:ea typeface="Times New Roman" panose="02020603050405020304" pitchFamily="18" charset="0"/>
              </a:rPr>
              <a:t>Yapu</a:t>
            </a:r>
            <a:r>
              <a:rPr lang="en-US" sz="1400" b="0" i="0" u="none" strike="noStrike" kern="1200" dirty="0">
                <a:solidFill>
                  <a:srgbClr val="00000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10"/>
              </a:rPr>
              <a:t>338r0</a:t>
            </a:r>
            <a:r>
              <a:rPr lang="en-US" sz="1400" b="0" i="0" u="none" strike="noStrike" kern="1200" dirty="0">
                <a:solidFill>
                  <a:srgbClr val="000000"/>
                </a:solidFill>
                <a:effectLst/>
                <a:ea typeface="Times New Roman" panose="02020603050405020304" pitchFamily="18" charset="0"/>
              </a:rPr>
              <a:t> LB271 Comment Resolution on U-SIG Part 1 			Alice Chen 		[5 ]</a:t>
            </a:r>
            <a:endParaRPr lang="en-GB" sz="105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a:t>
            </a:r>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marL="800100" lvl="1" indent="-342900">
              <a:buFont typeface="Arial" panose="020B0604020202020204" pitchFamily="34" charset="0"/>
              <a:buChar char="•"/>
            </a:pPr>
            <a:r>
              <a:rPr lang="en-GB" sz="1200" dirty="0"/>
              <a:t>…</a:t>
            </a: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143229</TotalTime>
  <Words>4585</Words>
  <Application>Microsoft Office PowerPoint</Application>
  <PresentationFormat>On-screen Show (4:3)</PresentationFormat>
  <Paragraphs>1037</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2023-03-13T15:01:42Z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