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30" r:id="rId3"/>
    <p:sldId id="580" r:id="rId4"/>
    <p:sldId id="618" r:id="rId5"/>
    <p:sldId id="1031" r:id="rId6"/>
    <p:sldId id="615" r:id="rId7"/>
    <p:sldId id="1039" r:id="rId8"/>
    <p:sldId id="542" r:id="rId9"/>
    <p:sldId id="543" r:id="rId10"/>
    <p:sldId id="671" r:id="rId11"/>
    <p:sldId id="683" r:id="rId12"/>
    <p:sldId id="646" r:id="rId13"/>
    <p:sldId id="1032" r:id="rId14"/>
    <p:sldId id="1033" r:id="rId15"/>
    <p:sldId id="630" r:id="rId16"/>
    <p:sldId id="640" r:id="rId17"/>
    <p:sldId id="649" r:id="rId18"/>
    <p:sldId id="1034" r:id="rId19"/>
    <p:sldId id="679" r:id="rId20"/>
    <p:sldId id="678" r:id="rId21"/>
    <p:sldId id="1038" r:id="rId22"/>
    <p:sldId id="633" r:id="rId23"/>
    <p:sldId id="669" r:id="rId24"/>
    <p:sldId id="1035" r:id="rId25"/>
    <p:sldId id="634" r:id="rId26"/>
    <p:sldId id="1036" r:id="rId27"/>
    <p:sldId id="1037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75" d="100"/>
          <a:sy n="75" d="100"/>
        </p:scale>
        <p:origin x="42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758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1-02-0uhr-imw-sg-formation-motion-text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P802.11REVme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</a:t>
            </a:r>
            <a:r>
              <a:rPr lang="en-GB" dirty="0"/>
              <a:t>bb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172, No: 1, Abstain: 49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P802.11bb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5, Abstain: 50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P802.11bc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Hiroshi Mano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149, No: 3, Abstain: 37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P802.11bc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2, Abstain: 40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133, No: 18, Abstain: 72 (Motion passes)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P802.11bf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Claudio da Silva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39, Abstain: 61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Ross Jian Yu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211, No: 25, Abstain: 12 (Motion passes)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208, No: 7, Abstain: 17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232, No: 0, Abstain: 8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 and EC meetings</a:t>
            </a:r>
          </a:p>
          <a:p>
            <a:r>
              <a:rPr lang="en-US" b="0" dirty="0"/>
              <a:t>R3 Results form closing plenary and Draft EC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164, No: 16, Abstain: 48  (Motion passes)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WG11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to develop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r>
              <a:rPr lang="en-US" sz="2000" dirty="0"/>
              <a:t>Reference document:</a:t>
            </a:r>
          </a:p>
          <a:p>
            <a:r>
              <a:rPr lang="en-US" sz="2000" dirty="0">
                <a:hlinkClick r:id="rId2"/>
              </a:rPr>
              <a:t>https://mentor.ieee.org/802.11/dcn/23/11-23-0481-02-0uhr-imw-sg-formation-motion-text.pptx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Rolf de </a:t>
            </a:r>
            <a:r>
              <a:rPr lang="en-US" sz="2000" dirty="0" err="1"/>
              <a:t>Vegt</a:t>
            </a:r>
            <a:r>
              <a:rPr lang="en-US" sz="2000" dirty="0"/>
              <a:t>, Seconded: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197, No: 18, Abstain: 27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5.011: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11-23/0405r1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172, No: 1, Abstain: 49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141, No: 5, Abstain: 50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11-23/0423r1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149, No: 3, Abstain: 37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140, No: 2, Abstain: 40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6.041: IEEE 802.11 Second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232, No: 0, Abstain: 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6.042: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164, No: 16, </a:t>
            </a:r>
            <a:r>
              <a:rPr lang="es-ES" sz="2000" dirty="0" err="1"/>
              <a:t>Abstain</a:t>
            </a:r>
            <a:r>
              <a:rPr lang="es-ES" sz="2000" dirty="0"/>
              <a:t>: 47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6.043: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Integrated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197, No: 18, </a:t>
            </a:r>
            <a:r>
              <a:rPr lang="es-ES" sz="2000" dirty="0" err="1"/>
              <a:t>Abstain</a:t>
            </a:r>
            <a:r>
              <a:rPr lang="es-ES" sz="2000" dirty="0"/>
              <a:t>: 27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- 34</a:t>
            </a:r>
          </a:p>
          <a:p>
            <a:pPr lvl="2"/>
            <a:r>
              <a:rPr lang="en-US" sz="2000" b="1" dirty="0"/>
              <a:t>No – 27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72</a:t>
            </a:r>
          </a:p>
          <a:p>
            <a:pPr lvl="2"/>
            <a:r>
              <a:rPr lang="en-US" sz="2000" b="1" dirty="0"/>
              <a:t>No – 5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70</a:t>
            </a:r>
            <a:endParaRPr lang="en-US" sz="2000" b="1" dirty="0"/>
          </a:p>
          <a:p>
            <a:pPr lvl="2"/>
            <a:r>
              <a:rPr lang="en-US" sz="2000" b="1" dirty="0"/>
              <a:t>No - 1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- 90</a:t>
            </a:r>
          </a:p>
          <a:p>
            <a:pPr lvl="2"/>
            <a:r>
              <a:rPr lang="en-US" sz="2000" b="1" dirty="0"/>
              <a:t>No – 109</a:t>
            </a:r>
          </a:p>
          <a:p>
            <a:pPr lvl="2"/>
            <a:r>
              <a:rPr lang="en-US" sz="2000" b="1" dirty="0"/>
              <a:t>Abstain – 19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- 87</a:t>
            </a:r>
          </a:p>
          <a:p>
            <a:pPr lvl="2"/>
            <a:r>
              <a:rPr lang="en-US" sz="2000" b="1" dirty="0"/>
              <a:t>Attend Virtually (remotely) - 125</a:t>
            </a:r>
          </a:p>
          <a:p>
            <a:pPr lvl="2"/>
            <a:r>
              <a:rPr lang="en-US" sz="2000" b="1" dirty="0"/>
              <a:t>Will not attend interim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112</a:t>
            </a:r>
          </a:p>
          <a:p>
            <a:pPr lvl="2"/>
            <a:r>
              <a:rPr lang="en-US" sz="2000" b="1" dirty="0"/>
              <a:t>No – 98</a:t>
            </a:r>
          </a:p>
          <a:p>
            <a:pPr lvl="2"/>
            <a:r>
              <a:rPr lang="en-US" sz="2000" b="1" dirty="0"/>
              <a:t>Abstain –  16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- 97</a:t>
            </a:r>
          </a:p>
          <a:p>
            <a:pPr lvl="2"/>
            <a:r>
              <a:rPr lang="en-US" sz="2000" b="1" dirty="0"/>
              <a:t>Attend Virtually (remotely) - 108</a:t>
            </a:r>
          </a:p>
          <a:p>
            <a:pPr lvl="2"/>
            <a:r>
              <a:rPr lang="en-US" sz="2000" b="1" dirty="0"/>
              <a:t>Will not attend plenary - 7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970</TotalTime>
  <Words>2344</Words>
  <Application>Microsoft Office PowerPoint</Application>
  <PresentationFormat>Widescreen</PresentationFormat>
  <Paragraphs>369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March Plenary</vt:lpstr>
      <vt:lpstr>Straw Poll: May – Orlando Interim</vt:lpstr>
      <vt:lpstr>Straw Poll:  July – Berlin Plenary</vt:lpstr>
      <vt:lpstr>Motion 2: P802.11REVme re-circulation letter ballot</vt:lpstr>
      <vt:lpstr>Motion 3: P802.11bb unconditional forward to RevCom</vt:lpstr>
      <vt:lpstr>Motion 4: P802.11bb CSD confirmation</vt:lpstr>
      <vt:lpstr>Motion 5: P802.11bc unconditional forward to RevCom</vt:lpstr>
      <vt:lpstr>Motion 6: P802.11bc CSD confirmation</vt:lpstr>
      <vt:lpstr>Motion 7: P802.11be Ad-Hoc</vt:lpstr>
      <vt:lpstr>Motion 8: P802.11bf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WG11 IMW SG formation</vt:lpstr>
      <vt:lpstr>EC Motions </vt:lpstr>
      <vt:lpstr>5.011: P802.11bb unconditional approval to RevCom</vt:lpstr>
      <vt:lpstr>5.012: P802.11bc unconditional approval to RevCom</vt:lpstr>
      <vt:lpstr>6.041: IEEE 802.11 Second rechartering of the Ultra High Reliability (UHR) Study Group</vt:lpstr>
      <vt:lpstr>6.042: IEEE 802.11 AMP Study Group formation</vt:lpstr>
      <vt:lpstr>6.043: IEEE 802.11 IMW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1513</cp:revision>
  <cp:lastPrinted>1601-01-01T00:00:00Z</cp:lastPrinted>
  <dcterms:created xsi:type="dcterms:W3CDTF">2018-05-10T16:45:22Z</dcterms:created>
  <dcterms:modified xsi:type="dcterms:W3CDTF">2023-03-17T20:08:47Z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