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2375" r:id="rId26"/>
    <p:sldId id="35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522AAFC3-C6E3-4912-BC17-E98C43EEF5A6}"/>
    <pc:docChg chg="modSld modMainMaster">
      <pc:chgData name="Cariou, Laurent" userId="4453f93f-2ed2-46e8-bb8c-3237fbfdd40b" providerId="ADAL" clId="{522AAFC3-C6E3-4912-BC17-E98C43EEF5A6}" dt="2023-03-15T11:50:33.548" v="4" actId="6549"/>
      <pc:docMkLst>
        <pc:docMk/>
      </pc:docMkLst>
      <pc:sldChg chg="modSp mod">
        <pc:chgData name="Cariou, Laurent" userId="4453f93f-2ed2-46e8-bb8c-3237fbfdd40b" providerId="ADAL" clId="{522AAFC3-C6E3-4912-BC17-E98C43EEF5A6}" dt="2023-03-15T11:50:33.548" v="4" actId="6549"/>
        <pc:sldMkLst>
          <pc:docMk/>
          <pc:sldMk cId="1706072776" sldId="334"/>
        </pc:sldMkLst>
        <pc:spChg chg="mod">
          <ac:chgData name="Cariou, Laurent" userId="4453f93f-2ed2-46e8-bb8c-3237fbfdd40b" providerId="ADAL" clId="{522AAFC3-C6E3-4912-BC17-E98C43EEF5A6}" dt="2023-03-15T11:50:33.548" v="4" actId="6549"/>
          <ac:spMkLst>
            <pc:docMk/>
            <pc:sldMk cId="1706072776" sldId="334"/>
            <ac:spMk id="3" creationId="{977FA593-1C2D-4B4C-B4B8-9841BC70A2D7}"/>
          </ac:spMkLst>
        </pc:spChg>
      </pc:sldChg>
      <pc:sldMasterChg chg="modSp mod">
        <pc:chgData name="Cariou, Laurent" userId="4453f93f-2ed2-46e8-bb8c-3237fbfdd40b" providerId="ADAL" clId="{522AAFC3-C6E3-4912-BC17-E98C43EEF5A6}" dt="2023-03-15T11:50:12.407" v="0" actId="20577"/>
        <pc:sldMasterMkLst>
          <pc:docMk/>
          <pc:sldMasterMk cId="0" sldId="2147483648"/>
        </pc:sldMasterMkLst>
        <pc:spChg chg="mod">
          <ac:chgData name="Cariou, Laurent" userId="4453f93f-2ed2-46e8-bb8c-3237fbfdd40b" providerId="ADAL" clId="{522AAFC3-C6E3-4912-BC17-E98C43EEF5A6}" dt="2023-03-15T11:50:12.40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4572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Peshal Nayak</a:t>
            </a:r>
          </a:p>
          <a:p>
            <a:r>
              <a:rPr lang="en-US" sz="1800" dirty="0"/>
              <a:t>Discussion: </a:t>
            </a:r>
          </a:p>
          <a:p>
            <a:pPr marL="0" indent="0"/>
            <a:r>
              <a:rPr lang="en-US" sz="1800" dirty="0"/>
              <a:t>Result: Accepted with unanimous </a:t>
            </a:r>
            <a:r>
              <a:rPr lang="en-US" sz="1800" dirty="0" err="1"/>
              <a:t>concent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End of submissions on </a:t>
            </a:r>
            <a:r>
              <a:rPr lang="en-US" altLang="en-US" sz="1800" dirty="0" err="1"/>
              <a:t>mmWave</a:t>
            </a:r>
            <a:r>
              <a:rPr lang="en-US" altLang="en-US" sz="1800" dirty="0"/>
              <a:t> before motion (15 mins)</a:t>
            </a:r>
          </a:p>
          <a:p>
            <a:pPr lvl="1">
              <a:buFont typeface="Arial" panose="020B0604020202020204" pitchFamily="34" charset="0"/>
              <a:buChar char="•"/>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 and discussion</a:t>
            </a:r>
          </a:p>
          <a:p>
            <a:pPr lvl="0">
              <a:buFont typeface="Arial" panose="020B0604020202020204" pitchFamily="34" charset="0"/>
              <a:buChar char="•"/>
            </a:pPr>
            <a:r>
              <a:rPr lang="en-GB" sz="1800" dirty="0"/>
              <a:t>PAR/CSD discussion if needed</a:t>
            </a:r>
          </a:p>
          <a:p>
            <a:pPr lvl="1">
              <a:buFont typeface="Arial" panose="020B0604020202020204" pitchFamily="34" charset="0"/>
              <a:buChar char="•"/>
            </a:pPr>
            <a:r>
              <a:rPr lang="en-US" sz="1400" b="0"/>
              <a:t>221r0	Hybrid LC and RF in UHR, Volker Jungnickel</a:t>
            </a:r>
          </a:p>
          <a:p>
            <a:pPr lvl="0">
              <a:buFont typeface="Arial" panose="020B0604020202020204" pitchFamily="34" charset="0"/>
              <a:buChar char="•"/>
            </a:pPr>
            <a:r>
              <a:rPr lang="en-GB" sz="1800"/>
              <a:t>Submissions</a:t>
            </a:r>
            <a:endParaRPr lang="en-GB" sz="1800" dirty="0"/>
          </a:p>
          <a:p>
            <a:pPr lvl="1">
              <a:buFont typeface="Arial" panose="020B0604020202020204" pitchFamily="34" charset="0"/>
              <a:buChar char="•"/>
            </a:pPr>
            <a:r>
              <a:rPr lang="en-GB" sz="1400" dirty="0"/>
              <a:t>1910r1	Seamless Roaming for UHR, Duncan</a:t>
            </a:r>
          </a:p>
          <a:p>
            <a:pPr lvl="1">
              <a:buFont typeface="Arial" panose="020B0604020202020204" pitchFamily="34" charset="0"/>
              <a:buChar char="•"/>
            </a:pPr>
            <a:r>
              <a:rPr lang="en-GB" sz="1400" dirty="0"/>
              <a:t>0046r0	Multi-AP Coordination for Low Latency Traffic Delivery: Usage Scenarios, Liuming</a:t>
            </a:r>
          </a:p>
          <a:p>
            <a:pPr lvl="1">
              <a:buFont typeface="Arial" panose="020B0604020202020204" pitchFamily="34" charset="0"/>
              <a:buChar char="•"/>
            </a:pPr>
            <a:r>
              <a:rPr lang="en-GB" sz="1400" dirty="0"/>
              <a:t>0058r0	UHR SG Spatial Reuse in Coordinated M-AP for UHR, Rui Yang (</a:t>
            </a:r>
            <a:r>
              <a:rPr lang="en-GB" sz="1400" dirty="0" err="1"/>
              <a:t>InterDigital</a:t>
            </a: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a:xfrm>
            <a:off x="685800" y="2057400"/>
            <a:ext cx="7770813" cy="4037013"/>
          </a:xfrm>
        </p:spPr>
        <p:txBody>
          <a:bodyPr/>
          <a:lstStyle/>
          <a:p>
            <a:pPr marL="0" indent="0"/>
            <a:r>
              <a:rPr lang="en-US" sz="2000" b="1" dirty="0">
                <a:solidFill>
                  <a:srgbClr val="000000"/>
                </a:solidFill>
                <a:effectLst/>
                <a:latin typeface="Times New Roman" panose="02020603050405020304" pitchFamily="18" charset="0"/>
                <a:ea typeface="Times New Roman" panose="02020603050405020304" pitchFamily="18" charset="0"/>
              </a:rPr>
              <a:t>Move to include carrier frequency operation between 42.5 and 71 GHz in section 5.2b of the UHR PAR document?</a:t>
            </a:r>
            <a:endParaRPr lang="en-US" sz="2000" dirty="0">
              <a:effectLst/>
              <a:latin typeface="Calibri" panose="020F0502020204030204" pitchFamily="34" charset="0"/>
              <a:ea typeface="Calibri" panose="020F0502020204030204" pitchFamily="34" charset="0"/>
            </a:endParaRPr>
          </a:p>
          <a:p>
            <a:pPr>
              <a:buFont typeface="Arial" panose="020B0604020202020204" pitchFamily="34" charset="0"/>
              <a:buChar char="•"/>
            </a:pPr>
            <a:endParaRPr lang="en-US" sz="2000" dirty="0"/>
          </a:p>
          <a:p>
            <a:pPr>
              <a:buFont typeface="Arial" panose="020B0604020202020204" pitchFamily="34" charset="0"/>
              <a:buChar char="•"/>
            </a:pPr>
            <a:endParaRPr lang="en-US" sz="1600" dirty="0"/>
          </a:p>
          <a:p>
            <a:pPr lvl="1">
              <a:buFont typeface="Arial" panose="020B0604020202020204" pitchFamily="34" charset="0"/>
              <a:buChar char="•"/>
            </a:pPr>
            <a:endParaRPr lang="en-US" sz="1800" dirty="0"/>
          </a:p>
          <a:p>
            <a:pPr marL="0" indent="0"/>
            <a:r>
              <a:rPr lang="en-US" sz="1800" dirty="0"/>
              <a:t>Move: 					Second:	</a:t>
            </a:r>
          </a:p>
          <a:p>
            <a:pPr marL="0" indent="0"/>
            <a:r>
              <a:rPr lang="en-US" sz="1800" dirty="0"/>
              <a:t>Discussion: </a:t>
            </a:r>
          </a:p>
          <a:p>
            <a:pPr marL="0" indent="0"/>
            <a:r>
              <a:rPr lang="en-US" sz="1800" dirty="0"/>
              <a:t>Result:</a:t>
            </a:r>
            <a:endParaRPr lang="en-US" sz="1800" dirty="0">
              <a:highlight>
                <a:srgbClr val="00FF00"/>
              </a:highlight>
            </a:endParaRP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15-A2D1-CF96-658C-A8CA84E3E6D9}"/>
              </a:ext>
            </a:extLst>
          </p:cNvPr>
          <p:cNvSpPr>
            <a:spLocks noGrp="1"/>
          </p:cNvSpPr>
          <p:nvPr>
            <p:ph type="title"/>
          </p:nvPr>
        </p:nvSpPr>
        <p:spPr/>
        <p:txBody>
          <a:bodyPr/>
          <a:lstStyle/>
          <a:p>
            <a:r>
              <a:rPr lang="en-US" dirty="0"/>
              <a:t>Discussion on </a:t>
            </a:r>
            <a:r>
              <a:rPr lang="en-US" dirty="0" err="1"/>
              <a:t>mmWave</a:t>
            </a:r>
            <a:endParaRPr lang="en-US" dirty="0"/>
          </a:p>
        </p:txBody>
      </p:sp>
      <p:sp>
        <p:nvSpPr>
          <p:cNvPr id="3" name="Content Placeholder 2">
            <a:extLst>
              <a:ext uri="{FF2B5EF4-FFF2-40B4-BE49-F238E27FC236}">
                <a16:creationId xmlns:a16="http://schemas.microsoft.com/office/drawing/2014/main" id="{102115C5-5032-785F-9D7C-E0898547DB8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093BED2-2C00-9237-01B9-8353AC503E8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BB38A3-DA9C-3156-8897-6374675486C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5B0D1D4-305E-EEBF-C084-9FC814A905E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7866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113217</TotalTime>
  <Words>2899</Words>
  <Application>Microsoft Office PowerPoint</Application>
  <PresentationFormat>On-screen Show (4:3)</PresentationFormat>
  <Paragraphs>351</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Discussion on mmWave</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1428</cp:revision>
  <cp:lastPrinted>1601-01-01T00:00:00Z</cp:lastPrinted>
  <dcterms:created xsi:type="dcterms:W3CDTF">2017-01-26T15:28:16Z</dcterms:created>
  <dcterms:modified xsi:type="dcterms:W3CDTF">2023-03-15T11:50:37Z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