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35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08E25-04D5-4320-A661-E3219C28B08C}" v="2" dt="2023-03-13T16:04:03.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4572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endParaRPr lang="en-US" sz="2000" dirty="0"/>
          </a:p>
          <a:p>
            <a:endParaRPr lang="en-US" sz="1600" dirty="0"/>
          </a:p>
          <a:p>
            <a:pPr marL="457200" lvl="1" indent="0"/>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111706</TotalTime>
  <Words>2784</Words>
  <Application>Microsoft Office PowerPoint</Application>
  <PresentationFormat>On-screen Show (4:3)</PresentationFormat>
  <Paragraphs>339</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1425</cp:revision>
  <cp:lastPrinted>1601-01-01T00:00:00Z</cp:lastPrinted>
  <dcterms:created xsi:type="dcterms:W3CDTF">2017-01-26T15:28:16Z</dcterms:created>
  <dcterms:modified xsi:type="dcterms:W3CDTF">2023-03-13T19:22:46Z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