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368" r:id="rId17"/>
    <p:sldId id="286" r:id="rId18"/>
    <p:sldId id="2369" r:id="rId19"/>
    <p:sldId id="264" r:id="rId20"/>
    <p:sldId id="2367"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049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ec/dcn/18/ec-18-0080-00-ACSD-802-11b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GB" altLang="en-US" dirty="0"/>
              <a:t>March</a:t>
            </a:r>
            <a:r>
              <a:rPr lang="en-US" altLang="en-US" dirty="0"/>
              <a:t> 202</a:t>
            </a:r>
            <a:r>
              <a:rPr lang="en-GB" altLang="en-US" dirty="0"/>
              <a:t>3</a:t>
            </a:r>
            <a:r>
              <a:rPr lang="en-US" altLang="en-US" dirty="0"/>
              <a:t>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2023-3-12</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63639803"/>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Approve EC report</a:t>
            </a:r>
          </a:p>
          <a:p>
            <a:pPr lvl="1">
              <a:buFont typeface="Arial" panose="020B0604020202020204" pitchFamily="34" charset="0"/>
              <a:buChar char="•"/>
            </a:pPr>
            <a:r>
              <a:rPr lang="en-GB" altLang="en-US" sz="1400" dirty="0"/>
              <a:t>802.11 WG approval motion</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7.0</a:t>
            </a:r>
          </a:p>
          <a:p>
            <a:pPr marL="800100" lvl="1" indent="-342900">
              <a:buFont typeface="Arial" panose="020B0604020202020204" pitchFamily="34" charset="0"/>
              <a:buChar char="•"/>
            </a:pPr>
            <a:r>
              <a:rPr lang="en-GB" altLang="en-US" sz="1400" dirty="0"/>
              <a:t>EC closing report draft review</a:t>
            </a:r>
          </a:p>
          <a:p>
            <a:pPr marL="800100" lvl="1" indent="-342900">
              <a:buFont typeface="Arial" panose="020B0604020202020204" pitchFamily="34" charset="0"/>
              <a:buChar char="•"/>
            </a:pPr>
            <a:r>
              <a:rPr lang="en-GB" altLang="en-US" sz="1400" dirty="0"/>
              <a:t>IEEE webinar on </a:t>
            </a:r>
            <a:r>
              <a:rPr lang="en-GB" altLang="en-US" sz="1400" dirty="0" err="1"/>
              <a:t>TGbb</a:t>
            </a:r>
            <a:r>
              <a:rPr lang="en-GB" altLang="en-US" sz="1400" dirty="0"/>
              <a:t> </a:t>
            </a:r>
          </a:p>
          <a:p>
            <a:pPr marL="800100" lvl="1" indent="-342900">
              <a:buFont typeface="Arial" panose="020B0604020202020204" pitchFamily="34" charset="0"/>
              <a:buChar char="•"/>
            </a:pPr>
            <a:r>
              <a:rPr lang="en-GB" altLang="en-US" sz="1400" dirty="0"/>
              <a:t>Next steps for LC in 802.11</a:t>
            </a:r>
          </a:p>
          <a:p>
            <a:pPr marL="857250" lvl="2" indent="0"/>
            <a:endParaRPr lang="en-GB" altLang="en-US" sz="12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January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January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11-23/0118r1</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Lennert Bober </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teleconference in February 2023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27 February 2023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11-23/0401r0</a:t>
            </a:r>
            <a:endParaRPr lang="en-GB" altLang="en-US" sz="2000" dirty="0"/>
          </a:p>
          <a:p>
            <a:endParaRPr lang="en-GB" altLang="en-US" sz="2000" dirty="0"/>
          </a:p>
          <a:p>
            <a:endParaRPr lang="en-GB" altLang="en-US" sz="2000" dirty="0"/>
          </a:p>
          <a:p>
            <a:r>
              <a:rPr lang="en-GB" altLang="en-US" sz="2000" dirty="0"/>
              <a:t>Move: 		Matthias Wendt</a:t>
            </a:r>
          </a:p>
          <a:p>
            <a:r>
              <a:rPr lang="en-GB" altLang="en-US" sz="2000" dirty="0"/>
              <a:t>Second:		Volker Jungnickel</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1795106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reaffirm the CSD</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	Re-affirm the CSD in </a:t>
            </a:r>
            <a:r>
              <a:rPr lang="en-GB" altLang="en-US" dirty="0">
                <a:hlinkClick r:id="rId2"/>
              </a:rPr>
              <a:t>https://mentor.ieee.org/802-ec/dcn/18/ec-18-0080-00-ACSD-802-11bb.docx</a:t>
            </a:r>
            <a:r>
              <a:rPr lang="en-GB" altLang="en-US" dirty="0"/>
              <a:t>,</a:t>
            </a:r>
          </a:p>
          <a:p>
            <a:r>
              <a:rPr lang="en-GB" altLang="en-US" dirty="0"/>
              <a:t>•	</a:t>
            </a:r>
          </a:p>
          <a:p>
            <a:r>
              <a:rPr lang="en-GB" altLang="en-US" dirty="0"/>
              <a:t>•	Moved:  Tuncer Baykas 		Seconded: Volker Jungnickel</a:t>
            </a:r>
          </a:p>
          <a:p>
            <a:endParaRPr lang="en-GB" altLang="en-US" dirty="0"/>
          </a:p>
          <a:p>
            <a:pPr>
              <a:buFont typeface="Arial" panose="020B0604020202020204" pitchFamily="34" charset="0"/>
              <a:buChar char="•"/>
            </a:pPr>
            <a:r>
              <a:rPr lang="en-GB" altLang="en-US" dirty="0"/>
              <a:t>Result: 6 / 0 / 0</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March 2023</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SA ballot EC report</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	Approve document 11-23/0405r1 as the report to the IEEE 802 Executive Committee on the requirements for unconditional approval to forward P802.11bb D7.0 to </a:t>
            </a:r>
            <a:r>
              <a:rPr lang="en-GB" altLang="en-US" dirty="0" err="1"/>
              <a:t>RevCom</a:t>
            </a:r>
            <a:r>
              <a:rPr lang="en-GB" altLang="en-US" dirty="0"/>
              <a:t> and</a:t>
            </a:r>
          </a:p>
          <a:p>
            <a:r>
              <a:rPr lang="en-GB" altLang="en-US" dirty="0"/>
              <a:t>•	Request the IEEE 802.11 WG to forward doc. 11-23/0405r1 to the IEEE 802 Executive Committee to unconditionally approve forwarding P802.11bb D7.0 to </a:t>
            </a:r>
            <a:r>
              <a:rPr lang="en-GB" altLang="en-US" dirty="0" err="1"/>
              <a:t>RevCom</a:t>
            </a:r>
            <a:r>
              <a:rPr lang="en-GB" altLang="en-US" dirty="0"/>
              <a:t>. </a:t>
            </a:r>
          </a:p>
          <a:p>
            <a:r>
              <a:rPr lang="en-GB" altLang="en-US" dirty="0"/>
              <a:t> </a:t>
            </a:r>
          </a:p>
          <a:p>
            <a:r>
              <a:rPr lang="en-GB" altLang="en-US" dirty="0"/>
              <a:t>•	Moved: Volker Jungnickel		Seconded:		Marc Emmelmann  </a:t>
            </a:r>
          </a:p>
          <a:p>
            <a:endParaRPr lang="en-GB" altLang="en-US" dirty="0"/>
          </a:p>
          <a:p>
            <a:pPr>
              <a:buFont typeface="Arial" panose="020B0604020202020204" pitchFamily="34" charset="0"/>
              <a:buChar char="•"/>
            </a:pPr>
            <a:r>
              <a:rPr lang="en-GB" altLang="en-US" dirty="0"/>
              <a:t>Result: 7 / 0 / 0</a:t>
            </a:r>
          </a:p>
          <a:p>
            <a:r>
              <a:rPr lang="en-GB" altLang="en-US" sz="2000" dirty="0"/>
              <a:t>	</a:t>
            </a:r>
            <a:endParaRPr lang="en-GB" altLang="en-US" dirty="0"/>
          </a:p>
        </p:txBody>
      </p:sp>
    </p:spTree>
    <p:extLst>
      <p:ext uri="{BB962C8B-B14F-4D97-AF65-F5344CB8AC3E}">
        <p14:creationId xmlns:p14="http://schemas.microsoft.com/office/powerpoint/2010/main" val="3445658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March 2023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12098764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179</TotalTime>
  <Words>2065</Words>
  <Application>Microsoft Office PowerPoint</Application>
  <PresentationFormat>Widescreen</PresentationFormat>
  <Paragraphs>268</Paragraphs>
  <Slides>20</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Light Communications Task Group (TGbb)  March 2023 Teleconference Agenda</vt:lpstr>
      <vt:lpstr>Abstract</vt:lpstr>
      <vt:lpstr>Registration for the March 802 wireless plenary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January 2023 meeting</vt:lpstr>
      <vt:lpstr>Motion to approve the minutes from the teleconference in February 2023 meeting</vt:lpstr>
      <vt:lpstr>Motion to reaffirm the CSD</vt:lpstr>
      <vt:lpstr>Motion to approve SA ballot EC report</vt:lpstr>
      <vt:lpstr>Timeline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156</cp:revision>
  <cp:lastPrinted>1601-01-01T00:00:00Z</cp:lastPrinted>
  <dcterms:created xsi:type="dcterms:W3CDTF">2019-08-08T09:50:31Z</dcterms:created>
  <dcterms:modified xsi:type="dcterms:W3CDTF">2023-03-15T16:13:31Z</dcterms:modified>
</cp:coreProperties>
</file>