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368" r:id="rId17"/>
    <p:sldId id="264" r:id="rId18"/>
    <p:sldId id="2367"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049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GB" altLang="en-US" dirty="0"/>
              <a:t>March</a:t>
            </a:r>
            <a:r>
              <a:rPr lang="en-US" altLang="en-US" dirty="0"/>
              <a:t> 202</a:t>
            </a:r>
            <a:r>
              <a:rPr lang="en-GB" altLang="en-US" dirty="0"/>
              <a:t>3</a:t>
            </a:r>
            <a:r>
              <a:rPr lang="en-US" altLang="en-US" dirty="0"/>
              <a:t>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2023-3-12</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63639803"/>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Approve EC report</a:t>
            </a:r>
          </a:p>
          <a:p>
            <a:pPr lvl="1">
              <a:buFont typeface="Arial" panose="020B0604020202020204" pitchFamily="34" charset="0"/>
              <a:buChar char="•"/>
            </a:pPr>
            <a:r>
              <a:rPr lang="en-GB" altLang="en-US" sz="1400" dirty="0"/>
              <a:t>802.11 WG approval motion</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7.0</a:t>
            </a:r>
          </a:p>
          <a:p>
            <a:pPr marL="857250" lvl="2" indent="0"/>
            <a:endParaRPr lang="en-GB" altLang="en-US" sz="12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January 2023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January 2023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11-23/0118r0</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teleconference in February 2023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27 February 2023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a:t>
            </a:r>
            <a:r>
              <a:rPr kumimoji="0" lang="en-GB" altLang="en-US" sz="2400" b="1" i="0" u="none" strike="noStrike" kern="0" cap="none" spc="0" normalizeH="0" baseline="0" noProof="0">
                <a:ln>
                  <a:noFill/>
                </a:ln>
                <a:solidFill>
                  <a:srgbClr val="000000"/>
                </a:solidFill>
                <a:effectLst/>
                <a:uLnTx/>
                <a:uFillTx/>
                <a:latin typeface="Times New Roman"/>
                <a:ea typeface="MS Gothic"/>
                <a:cs typeface="+mn-cs"/>
              </a:rPr>
              <a:t>11-23/XXXX</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1795106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extLst>
      <p:ext uri="{BB962C8B-B14F-4D97-AF65-F5344CB8AC3E}">
        <p14:creationId xmlns:p14="http://schemas.microsoft.com/office/powerpoint/2010/main" val="1209876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March 2023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March </a:t>
            </a:r>
            <a:r>
              <a:rPr lang="en-US" dirty="0"/>
              <a:t>802 wireless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March</a:t>
            </a:r>
            <a:r>
              <a:rPr lang="en-US" dirty="0"/>
              <a:t>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TotalTime>
  <Words>1889</Words>
  <Application>Microsoft Office PowerPoint</Application>
  <PresentationFormat>Widescreen</PresentationFormat>
  <Paragraphs>244</Paragraphs>
  <Slides>18</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Document</vt:lpstr>
      <vt:lpstr>Light Communications Task Group (TGbb)  March 2023 Teleconference Agenda</vt:lpstr>
      <vt:lpstr>Abstract</vt:lpstr>
      <vt:lpstr>Registration for the March 802 wireless plenary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 to approve the minutes from the January 2023 meeting</vt:lpstr>
      <vt:lpstr>Motion to approve the minutes from the teleconference in February 2023 meeting</vt:lpstr>
      <vt:lpstr>Timeline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152</cp:revision>
  <cp:lastPrinted>1601-01-01T00:00:00Z</cp:lastPrinted>
  <dcterms:created xsi:type="dcterms:W3CDTF">2019-08-08T09:50:31Z</dcterms:created>
  <dcterms:modified xsi:type="dcterms:W3CDTF">2023-03-12T16:16:11Z</dcterms:modified>
</cp:coreProperties>
</file>