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64" r:id="rId17"/>
    <p:sldId id="2367"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GB" altLang="en-US" dirty="0"/>
              <a:t>March</a:t>
            </a:r>
            <a:r>
              <a:rPr lang="en-US" altLang="en-US" dirty="0"/>
              <a:t> 202</a:t>
            </a:r>
            <a:r>
              <a:rPr lang="en-GB" altLang="en-US" dirty="0"/>
              <a:t>3</a:t>
            </a:r>
            <a:r>
              <a:rPr lang="en-US" altLang="en-US" dirty="0"/>
              <a:t>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2023-2-6</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63639803"/>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6.0</a:t>
            </a:r>
          </a:p>
          <a:p>
            <a:pPr marL="857250" lvl="2" indent="0"/>
            <a:endParaRPr lang="en-GB" altLang="en-US" sz="12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January 2023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January 2023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11-23/0118r0</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March 2023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TotalTime>
  <Words>1830</Words>
  <Application>Microsoft Office PowerPoint</Application>
  <PresentationFormat>Widescreen</PresentationFormat>
  <Paragraphs>230</Paragraphs>
  <Slides>17</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Microsoft Word 97 - 2003 Document</vt:lpstr>
      <vt:lpstr>Light Communications Task Group (TGbb)  March 2023 Teleconference Agenda</vt:lpstr>
      <vt:lpstr>Abstract</vt:lpstr>
      <vt:lpstr>Registration for the March 802 wireless plenary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 to approve the minutes from the January 2023 meeting</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150</cp:revision>
  <cp:lastPrinted>1601-01-01T00:00:00Z</cp:lastPrinted>
  <dcterms:created xsi:type="dcterms:W3CDTF">2019-08-08T09:50:31Z</dcterms:created>
  <dcterms:modified xsi:type="dcterms:W3CDTF">2023-02-06T09:42:47Z</dcterms:modified>
</cp:coreProperties>
</file>