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66"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0452-00-00bh-resolution-cid-3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10" Type="http://schemas.openxmlformats.org/officeDocument/2006/relationships/hyperlink" Target="https://mentor.ieee.org/802.11/dcn/22/11-22-1806-00-00bh-cr-for-pasn.doc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2/11-22-1732-01-00bh-resolution-for-cid19-and-cid20.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21-01-00bh-irm-proposal.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806-00-00bh-cr-for-pasn.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5" Type="http://schemas.openxmlformats.org/officeDocument/2006/relationships/hyperlink" Target="https://mentor.ieee.org/802.11/dcn/22/11-22-0973-16-00bh-cc41-comments-against-d0-2.xls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3/11-23-0441-00-00bh-ie-based-pre-association-identifi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8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066800"/>
            <a:ext cx="11049000" cy="5408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CID 32 resolution </a:t>
            </a:r>
            <a:r>
              <a:rPr lang="en-US" dirty="0">
                <a:hlinkClick r:id="rId8"/>
              </a:rPr>
              <a:t>11-23/0452r0</a:t>
            </a:r>
            <a:r>
              <a:rPr lang="en-US" dirty="0"/>
              <a:t>  (Antonio </a:t>
            </a:r>
            <a:r>
              <a:rPr lang="en-US" sz="1800" dirty="0"/>
              <a:t>de la 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9"/>
              </a:rPr>
              <a:t>11-22/1732r1</a:t>
            </a:r>
            <a:r>
              <a:rPr lang="en-US" dirty="0"/>
              <a:t>, </a:t>
            </a:r>
            <a:r>
              <a:rPr lang="en-US" dirty="0">
                <a:hlinkClick r:id="rId10"/>
              </a:rPr>
              <a:t>11-22/1806r0</a:t>
            </a:r>
            <a:r>
              <a:rPr lang="en-US"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5"/>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Mutgan/Jonathon Segev) </a:t>
            </a:r>
            <a:r>
              <a:rPr lang="en-US" dirty="0">
                <a:hlinkClick r:id="rId6"/>
              </a:rPr>
              <a:t>11-22/1732r1</a:t>
            </a:r>
            <a:r>
              <a:rPr lang="en-US" dirty="0"/>
              <a:t>, </a:t>
            </a:r>
            <a:r>
              <a:rPr lang="en-US" dirty="0">
                <a:hlinkClick r:id="rId7"/>
              </a:rPr>
              <a:t>11-22/1806r0</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Motion on remaining CC resolutions (Motion 15(?), slide 26 of motions deck)</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IRM (Graham Smith): </a:t>
            </a:r>
            <a:r>
              <a:rPr lang="en-US" dirty="0">
                <a:hlinkClick r:id="rId8"/>
              </a:rPr>
              <a:t>11-23/0421r1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“IE-based solution” (Okan Mutgan) </a:t>
            </a:r>
            <a:r>
              <a:rPr lang="en-US" dirty="0">
                <a:hlinkClick r:id="rId9"/>
              </a:rPr>
              <a:t>11-23/0441r0</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23, 24)</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22)</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43080</TotalTime>
  <Words>2938</Words>
  <Application>Microsoft Office PowerPoint</Application>
  <PresentationFormat>Widescreen</PresentationFormat>
  <Paragraphs>321</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379</cp:revision>
  <cp:lastPrinted>1601-01-01T00:00:00Z</cp:lastPrinted>
  <dcterms:created xsi:type="dcterms:W3CDTF">2021-01-26T19:12:38Z</dcterms:created>
  <dcterms:modified xsi:type="dcterms:W3CDTF">2023-03-15T00:54:07Z</dcterms:modified>
</cp:coreProperties>
</file>