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83" r:id="rId19"/>
    <p:sldId id="301"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66"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802.11-23/0180r2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973-16-00bh-cc41-comments-against-d0-2.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329-16-00bh-cid-resolutoins-for-12-2-11.docx" TargetMode="External"/><Relationship Id="rId5" Type="http://schemas.openxmlformats.org/officeDocument/2006/relationships/hyperlink" Target="https://mentor.ieee.org/802.11/dcn/23/11-23-0083-06-00bh-identifier-status-codes.docx" TargetMode="External"/><Relationship Id="rId4" Type="http://schemas.openxmlformats.org/officeDocument/2006/relationships/hyperlink" Target="https://mentor.ieee.org/802.11/dcn/22/11-22-0651-11-00bh-tgbh-motions-lis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264-00-00bh-802-11tgbh-telecon-minutes-february-28-2023.docx" TargetMode="External"/><Relationship Id="rId3" Type="http://schemas.openxmlformats.org/officeDocument/2006/relationships/hyperlink" Target="https://mentor.ieee.org/802.11/dcn/23/11-23-0199-00-00bh-minutes-tgbh-interim-meeting-january-2023.docx" TargetMode="External"/><Relationship Id="rId7" Type="http://schemas.openxmlformats.org/officeDocument/2006/relationships/hyperlink" Target="https://mentor.ieee.org/802.11/dcn/23/11-23-0235-00-00bh-802-11tgbh-telecon-minutes-february-21-2023.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0234-00-00bh-802-11tgbh-telecon-minutes-february-14-2023.docx" TargetMode="External"/><Relationship Id="rId5" Type="http://schemas.openxmlformats.org/officeDocument/2006/relationships/hyperlink" Target="https://mentor.ieee.org/802.11/dcn/23/11-23-0200-00-00bh-802-11bh-telecon-minutes-february-7-2023.docx" TargetMode="External"/><Relationship Id="rId4" Type="http://schemas.openxmlformats.org/officeDocument/2006/relationships/hyperlink" Target="https://mentor.ieee.org/802.11/dcn/23/11-23-0233-00-00bh-802-11tgbh-telecon-minutes-january-31-2023.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5-00bh-cc41-comments-against-d0-2.xlsx" TargetMode="External"/><Relationship Id="rId4" Type="http://schemas.openxmlformats.org/officeDocument/2006/relationships/hyperlink" Target="https://mentor.ieee.org/802.11/dcn/22/11-22-0651-11-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7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March 2023, 08:00-10:00 ET </a:t>
            </a:r>
            <a:br>
              <a:rPr lang="en-US" altLang="en-US" dirty="0"/>
            </a:br>
            <a:r>
              <a:rPr lang="en-US" altLang="en-US" dirty="0"/>
              <a:t>(pre-meeting)</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Monday, 8:00-10:00 (pre-meeting);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strike="sngStrike" dirty="0"/>
              <a:t>Approve January interim and Jan/Feb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March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January Interim meetings: Monday, 8:00-10:00 (pre-meeting);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Approve January interim and Jan/Feb teleconference minutes</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4"/>
              </a:rPr>
              <a:t>11-22/0651r11</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Review updates to </a:t>
            </a:r>
            <a:r>
              <a:rPr lang="en-US" b="0" dirty="0">
                <a:hlinkClick r:id="rId5"/>
              </a:rPr>
              <a:t>11-23/0083r6</a:t>
            </a:r>
            <a:r>
              <a:rPr lang="en-US" dirty="0"/>
              <a:t> and </a:t>
            </a:r>
            <a:r>
              <a:rPr lang="en-US" b="0" dirty="0">
                <a:hlinkClick r:id="rId6"/>
              </a:rPr>
              <a:t>11-22/1329r16</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7"/>
              </a:rPr>
              <a:t>11-22/0973r16</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t>Ready for motion on the ones that are prepared (marked in green)?</a:t>
            </a:r>
          </a:p>
          <a:p>
            <a:pPr marL="857250" lvl="1" indent="-457200">
              <a:lnSpc>
                <a:spcPct val="70000"/>
              </a:lnSpc>
              <a:spcBef>
                <a:spcPts val="300"/>
              </a:spcBef>
              <a:spcAft>
                <a:spcPts val="600"/>
              </a:spcAft>
              <a:buFont typeface="Arial" panose="020B0604020202020204" pitchFamily="34" charset="0"/>
              <a:buChar char="•"/>
              <a:defRPr/>
            </a:pPr>
            <a:r>
              <a:rPr lang="en-US"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dirty="0"/>
              <a:t>Presentation on IRM (Graham Smith)</a:t>
            </a:r>
          </a:p>
          <a:p>
            <a:pPr marL="857250" lvl="1" indent="-457200">
              <a:lnSpc>
                <a:spcPct val="70000"/>
              </a:lnSpc>
              <a:spcBef>
                <a:spcPts val="300"/>
              </a:spcBef>
              <a:spcAft>
                <a:spcPts val="600"/>
              </a:spcAft>
              <a:buFont typeface="Arial" panose="020B0604020202020204" pitchFamily="34" charset="0"/>
              <a:buChar char="•"/>
              <a:defRPr/>
            </a:pPr>
            <a:r>
              <a:rPr lang="en-US" dirty="0"/>
              <a:t>Presentation of 11-22/1079?</a:t>
            </a:r>
          </a:p>
          <a:p>
            <a:pPr marL="857250" lvl="1" indent="-457200">
              <a:lnSpc>
                <a:spcPct val="70000"/>
              </a:lnSpc>
              <a:spcBef>
                <a:spcPts val="300"/>
              </a:spcBef>
              <a:spcAft>
                <a:spcPts val="600"/>
              </a:spcAft>
              <a:buFont typeface="Arial" panose="020B0604020202020204" pitchFamily="34" charset="0"/>
              <a:buChar char="•"/>
              <a:defRPr/>
            </a:pPr>
            <a:r>
              <a:rPr lang="en-US" dirty="0"/>
              <a:t>Presentation/discussion on CIDs 19 &amp; 20?  (Okan? Jonathan?)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January interim session: </a:t>
            </a:r>
            <a:r>
              <a:rPr lang="en-US" dirty="0">
                <a:hlinkClick r:id="rId3"/>
              </a:rPr>
              <a:t>11-23/0199r0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Jan 31: </a:t>
            </a:r>
            <a:r>
              <a:rPr lang="en-US" sz="2000" dirty="0">
                <a:hlinkClick r:id="rId4"/>
              </a:rPr>
              <a:t>11-23/0233r0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7: </a:t>
            </a:r>
            <a:r>
              <a:rPr lang="en-US" sz="2000" dirty="0">
                <a:hlinkClick r:id="rId5"/>
              </a:rPr>
              <a:t>11-23/0200r0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14: </a:t>
            </a:r>
            <a:r>
              <a:rPr lang="en-US" sz="2000" dirty="0">
                <a:hlinkClick r:id="rId6"/>
              </a:rPr>
              <a:t>11-23/0234r0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21: </a:t>
            </a:r>
            <a:r>
              <a:rPr lang="en-US" sz="2000" dirty="0">
                <a:hlinkClick r:id="rId7"/>
              </a:rPr>
              <a:t>11-23/0235r0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Feb 28: </a:t>
            </a:r>
            <a:r>
              <a:rPr lang="en-US" sz="2000" dirty="0">
                <a:hlinkClick r:id="rId8"/>
              </a:rPr>
              <a:t>11-23/0264r0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March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8:00-10:00 (pre-meeting);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Updates on assigned items</a:t>
            </a:r>
          </a:p>
          <a:p>
            <a:pPr marL="457200" indent="-457200">
              <a:lnSpc>
                <a:spcPct val="70000"/>
              </a:lnSpc>
              <a:spcBef>
                <a:spcPts val="300"/>
              </a:spcBef>
              <a:spcAft>
                <a:spcPts val="600"/>
              </a:spcAft>
              <a:buFont typeface="Arial" panose="020B0604020202020204" pitchFamily="34" charset="0"/>
              <a:buChar char="•"/>
              <a:defRPr/>
            </a:pPr>
            <a:r>
              <a:rPr lang="en-US" sz="2800" dirty="0"/>
              <a:t>Motion on remaining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a:p>
            <a:pPr marL="857250" lvl="1" indent="-457200">
              <a:lnSpc>
                <a:spcPct val="70000"/>
              </a:lnSpc>
              <a:spcBef>
                <a:spcPts val="300"/>
              </a:spcBef>
              <a:spcAft>
                <a:spcPts val="600"/>
              </a:spcAft>
              <a:buFont typeface="Arial" panose="020B0604020202020204" pitchFamily="34" charset="0"/>
              <a:buChar char="•"/>
              <a:defRPr/>
            </a:pPr>
            <a:r>
              <a:rPr lang="en-US" sz="2400" dirty="0"/>
              <a:t>Presentation on “IE-based solution” (Jay Yang)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March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23, 24)</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11-22/0973r15</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22)</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Down-select straw polls to find next most desirable solution to add to draft, resulted in selection of RRCM</a:t>
            </a:r>
          </a:p>
          <a:p>
            <a:pPr>
              <a:buFont typeface="Arial" panose="020B0604020202020204" pitchFamily="34" charset="0"/>
              <a:buChar char="•"/>
            </a:pPr>
            <a:r>
              <a:rPr lang="en-US" sz="2800" dirty="0"/>
              <a:t>Straw poll to add RRCM failed</a:t>
            </a:r>
          </a:p>
          <a:p>
            <a:pPr>
              <a:buFont typeface="Arial" panose="020B0604020202020204" pitchFamily="34" charset="0"/>
              <a:buChar char="•"/>
            </a:pPr>
            <a:r>
              <a:rPr lang="en-US" sz="2800" dirty="0"/>
              <a:t>Options:</a:t>
            </a:r>
          </a:p>
          <a:p>
            <a:pPr lvl="1">
              <a:buFont typeface="Arial" panose="020B0604020202020204" pitchFamily="34" charset="0"/>
              <a:buChar char="•"/>
            </a:pPr>
            <a:r>
              <a:rPr lang="en-US" sz="2400" b="1" dirty="0"/>
              <a:t>Continue discussion and updates to RRCM, or another solution, to be added to the draft</a:t>
            </a:r>
          </a:p>
          <a:p>
            <a:pPr lvl="1">
              <a:buFont typeface="Arial" panose="020B0604020202020204" pitchFamily="34" charset="0"/>
              <a:buChar char="•"/>
            </a:pPr>
            <a:r>
              <a:rPr lang="en-US" sz="2400" b="1" dirty="0"/>
              <a:t>Agree to proceed to D1.0 with solution in D0.2 (only)</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42618</TotalTime>
  <Words>2903</Words>
  <Application>Microsoft Office PowerPoint</Application>
  <PresentationFormat>Widescreen</PresentationFormat>
  <Paragraphs>322</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TGbh-agenda-2023-March-Plenary</vt:lpstr>
      <vt:lpstr>Abstract</vt:lpstr>
      <vt:lpstr>IEEE 802.11 TGbh   Randomized and Changing MAC Addresses (RCM)</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March 2023, 08:00-10:00 ET  (pre-meeting)</vt:lpstr>
      <vt:lpstr>Timeline</vt:lpstr>
      <vt:lpstr>TGbh Agenda – 14 March 2023, 13:30-15:30 ET</vt:lpstr>
      <vt:lpstr>Approve prior TGbh minutes</vt:lpstr>
      <vt:lpstr>TGbh Agenda – 15 March 2023, 8:00-10:00 ET</vt:lpstr>
      <vt:lpstr>TGbh Agenda – 16 March 2023, 8:00-10:00 ET</vt:lpstr>
      <vt:lpstr>Way forward – Current options</vt:lpstr>
      <vt:lpstr>May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368</cp:revision>
  <cp:lastPrinted>1601-01-01T00:00:00Z</cp:lastPrinted>
  <dcterms:created xsi:type="dcterms:W3CDTF">2021-01-26T19:12:38Z</dcterms:created>
  <dcterms:modified xsi:type="dcterms:W3CDTF">2023-03-14T00:34:13Z</dcterms:modified>
</cp:coreProperties>
</file>