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7" r:id="rId20"/>
    <p:sldId id="2369"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84" d="100"/>
          <a:sy n="84" d="100"/>
        </p:scale>
        <p:origin x="711" y="51"/>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802.11-23/0179r2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doc/html/draft-ietf-madinas-mac-address-randomization-0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0051-00-0arc-arc-sc-mixed-mode-minutes-january-2023-interim.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0216-01-0arc-arc-sc-february-2023-teleconference-minute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19-00-0arc-proposal-for-annex-g-frame-exchange-sequence-exampl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00-01-0arc-ieee-std-802-par-discussion-802-11-action.pp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11/dcn/23/11-23-0282-00-0000-cc44-p802-revc-d1-0-comments.xlsx" TargetMode="External"/><Relationship Id="rId4" Type="http://schemas.openxmlformats.org/officeDocument/2006/relationships/hyperlink" Target="https://mentor.ieee.org/802.11/dcn/23/11-23-0139-00-0000-802c-status.ppt"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2023-03-13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109"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14 Mar 2023, 10:30 ET/</a:t>
            </a:r>
            <a:br>
              <a:rPr lang="en-US" altLang="en-US" dirty="0"/>
            </a:br>
            <a:r>
              <a:rPr lang="en-US" altLang="en-US" dirty="0"/>
              <a:t>16 Mar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Note: MADINAS document: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https://datatracker.ietf.org/doc/html/draft-ietf-madinas-mac-address-randomization-06</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800" dirty="0">
              <a:solidFill>
                <a:srgbClr val="000000"/>
              </a:solidFill>
            </a:endParaRP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Annex G way forward (Tuesday)</a:t>
            </a:r>
          </a:p>
          <a:p>
            <a:pPr lvl="1" eaLnBrk="1" hangingPunct="1">
              <a:lnSpc>
                <a:spcPct val="90000"/>
              </a:lnSpc>
              <a:spcBef>
                <a:spcPts val="0"/>
              </a:spcBef>
              <a:spcAft>
                <a:spcPts val="0"/>
              </a:spcAft>
              <a:defRPr/>
            </a:pPr>
            <a:r>
              <a:rPr lang="en-US" sz="2400" dirty="0"/>
              <a:t>IEEE Std 802 project (Thursday)</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January interim: </a:t>
            </a:r>
            <a:r>
              <a:rPr lang="en-US" sz="2400" b="1" dirty="0">
                <a:solidFill>
                  <a:srgbClr val="000000"/>
                </a:solidFill>
                <a:hlinkClick r:id="rId3"/>
              </a:rPr>
              <a:t>11-23/0051r0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February 6, February 27 telecons: </a:t>
            </a:r>
            <a:r>
              <a:rPr lang="en-US" sz="2400" b="1" dirty="0">
                <a:solidFill>
                  <a:srgbClr val="000000"/>
                </a:solidFill>
                <a:hlinkClick r:id="rId4"/>
              </a:rPr>
              <a:t>11-23/0216r1</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b="0" dirty="0">
                <a:hlinkClick r:id="rId3"/>
              </a:rPr>
              <a:t>11-23/0419r0</a:t>
            </a:r>
            <a:r>
              <a:rPr lang="en-US" sz="2400" b="0" dirty="0"/>
              <a:t> (Harry </a:t>
            </a:r>
            <a:r>
              <a:rPr lang="en-US" sz="2400" b="0" dirty="0" err="1"/>
              <a:t>Bims</a:t>
            </a:r>
            <a:r>
              <a:rPr lang="en-US" sz="2400" b="0" dirty="0"/>
              <a:t>)</a:t>
            </a:r>
          </a:p>
        </p:txBody>
      </p:sp>
    </p:spTree>
    <p:extLst>
      <p:ext uri="{BB962C8B-B14F-4D97-AF65-F5344CB8AC3E}">
        <p14:creationId xmlns:p14="http://schemas.microsoft.com/office/powerpoint/2010/main" val="64669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 information is here: </a:t>
            </a:r>
            <a:r>
              <a:rPr lang="en-US" dirty="0">
                <a:hlinkClick r:id="rId3"/>
              </a:rPr>
              <a:t>11-22/1600r1</a:t>
            </a:r>
            <a:r>
              <a:rPr lang="en-US" dirty="0"/>
              <a:t>, </a:t>
            </a:r>
            <a:r>
              <a:rPr lang="en-US" dirty="0">
                <a:hlinkClick r:id="rId4"/>
              </a:rPr>
              <a:t>11-23/0139r0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5"/>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 &lt;</a:t>
            </a:r>
            <a:r>
              <a:rPr lang="en-US" dirty="0" err="1"/>
              <a:t>tbd</a:t>
            </a:r>
            <a:r>
              <a:rPr lang="en-US" dirty="0"/>
              <a:t>&gt;</a:t>
            </a:r>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Anything further on Unicast Beacons?</a:t>
            </a:r>
          </a:p>
          <a:p>
            <a:pPr lvl="1" eaLnBrk="1" hangingPunct="1">
              <a:spcBef>
                <a:spcPts val="300"/>
              </a:spcBef>
            </a:pPr>
            <a:r>
              <a:rPr lang="en-US" altLang="en-US" dirty="0"/>
              <a:t>Annex G</a:t>
            </a:r>
          </a:p>
          <a:p>
            <a:pPr eaLnBrk="1" hangingPunct="1">
              <a:spcBef>
                <a:spcPts val="300"/>
              </a:spcBef>
            </a:pPr>
            <a:r>
              <a:rPr lang="en-US" altLang="en-US" dirty="0"/>
              <a:t>May session planning</a:t>
            </a:r>
          </a:p>
          <a:p>
            <a:pPr lvl="1" eaLnBrk="1" hangingPunct="1">
              <a:spcBef>
                <a:spcPts val="300"/>
              </a:spcBef>
            </a:pPr>
            <a:r>
              <a:rPr lang="en-US" altLang="en-US" dirty="0"/>
              <a:t>1 or 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March to May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March 802 plenary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102759</TotalTime>
  <Words>2046</Words>
  <Application>Microsoft Office PowerPoint</Application>
  <PresentationFormat>On-screen Show (4:3)</PresentationFormat>
  <Paragraphs>195</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ARC-SC-agenda-March-2023</vt:lpstr>
      <vt:lpstr>Abstract</vt:lpstr>
      <vt:lpstr>IEEE 802.11   Architecture Standing Committee</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Mar 2023, 10:30 ET/ 16 Mar 2023, 13:30ET</vt:lpstr>
      <vt:lpstr>ARC (Architecture) – Other</vt:lpstr>
      <vt:lpstr>Prior meeting minutes</vt:lpstr>
      <vt:lpstr>Annex G way forward – Step 2</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1138</cp:revision>
  <cp:lastPrinted>1998-02-10T13:28:06Z</cp:lastPrinted>
  <dcterms:created xsi:type="dcterms:W3CDTF">2009-07-15T16:38:20Z</dcterms:created>
  <dcterms:modified xsi:type="dcterms:W3CDTF">2023-03-14T00:53:00Z</dcterms:modified>
</cp:coreProperties>
</file>