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1" r:id="rId8"/>
    <p:sldId id="857" r:id="rId9"/>
    <p:sldId id="2370" r:id="rId10"/>
    <p:sldId id="859"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AE44F4-77A0-497E-A6E2-D6101EADDAC1}" v="9" dt="2023-03-14T09:42:28.1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2" autoAdjust="0"/>
    <p:restoredTop sz="96371" autoAdjust="0"/>
  </p:normalViewPr>
  <p:slideViewPr>
    <p:cSldViewPr>
      <p:cViewPr>
        <p:scale>
          <a:sx n="91" d="100"/>
          <a:sy n="91" d="100"/>
        </p:scale>
        <p:origin x="34" y="11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4AE44F4-77A0-497E-A6E2-D6101EADDAC1}"/>
    <pc:docChg chg="undo custSel modSld modMainMaster">
      <pc:chgData name="Mike Montemurro" userId="40c20c913ca7511e" providerId="LiveId" clId="{A4AE44F4-77A0-497E-A6E2-D6101EADDAC1}" dt="2023-03-14T09:43:07.014" v="112" actId="20577"/>
      <pc:docMkLst>
        <pc:docMk/>
      </pc:docMkLst>
      <pc:sldChg chg="modSp mod">
        <pc:chgData name="Mike Montemurro" userId="40c20c913ca7511e" providerId="LiveId" clId="{A4AE44F4-77A0-497E-A6E2-D6101EADDAC1}" dt="2023-03-13T20:08:57.477" v="21" actId="20577"/>
        <pc:sldMkLst>
          <pc:docMk/>
          <pc:sldMk cId="0" sldId="423"/>
        </pc:sldMkLst>
        <pc:spChg chg="mod">
          <ac:chgData name="Mike Montemurro" userId="40c20c913ca7511e" providerId="LiveId" clId="{A4AE44F4-77A0-497E-A6E2-D6101EADDAC1}" dt="2023-03-13T20:08:57.477" v="21" actId="20577"/>
          <ac:spMkLst>
            <pc:docMk/>
            <pc:sldMk cId="0" sldId="423"/>
            <ac:spMk id="8195" creationId="{00000000-0000-0000-0000-000000000000}"/>
          </ac:spMkLst>
        </pc:spChg>
      </pc:sldChg>
      <pc:sldChg chg="modSp mod">
        <pc:chgData name="Mike Montemurro" userId="40c20c913ca7511e" providerId="LiveId" clId="{A4AE44F4-77A0-497E-A6E2-D6101EADDAC1}" dt="2023-03-13T19:54:28.387" v="4" actId="20577"/>
        <pc:sldMkLst>
          <pc:docMk/>
          <pc:sldMk cId="2822743645" sldId="850"/>
        </pc:sldMkLst>
        <pc:spChg chg="mod">
          <ac:chgData name="Mike Montemurro" userId="40c20c913ca7511e" providerId="LiveId" clId="{A4AE44F4-77A0-497E-A6E2-D6101EADDAC1}" dt="2023-03-13T19:54:28.387" v="4" actId="20577"/>
          <ac:spMkLst>
            <pc:docMk/>
            <pc:sldMk cId="2822743645" sldId="850"/>
            <ac:spMk id="5" creationId="{5C289E12-1085-4168-A398-0F7249308ABA}"/>
          </ac:spMkLst>
        </pc:spChg>
      </pc:sldChg>
      <pc:sldChg chg="modSp mod">
        <pc:chgData name="Mike Montemurro" userId="40c20c913ca7511e" providerId="LiveId" clId="{A4AE44F4-77A0-497E-A6E2-D6101EADDAC1}" dt="2023-03-13T20:22:03.105" v="62" actId="20577"/>
        <pc:sldMkLst>
          <pc:docMk/>
          <pc:sldMk cId="1554063236" sldId="857"/>
        </pc:sldMkLst>
        <pc:spChg chg="mod">
          <ac:chgData name="Mike Montemurro" userId="40c20c913ca7511e" providerId="LiveId" clId="{A4AE44F4-77A0-497E-A6E2-D6101EADDAC1}" dt="2023-03-13T20:22:03.105" v="62" actId="20577"/>
          <ac:spMkLst>
            <pc:docMk/>
            <pc:sldMk cId="1554063236" sldId="857"/>
            <ac:spMk id="5" creationId="{312E63CB-7AA4-47E9-A213-073D8CADFEE1}"/>
          </ac:spMkLst>
        </pc:spChg>
      </pc:sldChg>
      <pc:sldChg chg="modSp mod">
        <pc:chgData name="Mike Montemurro" userId="40c20c913ca7511e" providerId="LiveId" clId="{A4AE44F4-77A0-497E-A6E2-D6101EADDAC1}" dt="2023-03-14T09:43:07.014" v="112" actId="20577"/>
        <pc:sldMkLst>
          <pc:docMk/>
          <pc:sldMk cId="3028779059" sldId="2368"/>
        </pc:sldMkLst>
        <pc:spChg chg="mod">
          <ac:chgData name="Mike Montemurro" userId="40c20c913ca7511e" providerId="LiveId" clId="{A4AE44F4-77A0-497E-A6E2-D6101EADDAC1}" dt="2023-03-14T09:42:52.705" v="106" actId="20577"/>
          <ac:spMkLst>
            <pc:docMk/>
            <pc:sldMk cId="3028779059" sldId="2368"/>
            <ac:spMk id="2" creationId="{ACBDC556-5085-DDAB-497B-39756CECE699}"/>
          </ac:spMkLst>
        </pc:spChg>
        <pc:spChg chg="mod">
          <ac:chgData name="Mike Montemurro" userId="40c20c913ca7511e" providerId="LiveId" clId="{A4AE44F4-77A0-497E-A6E2-D6101EADDAC1}" dt="2023-03-14T09:42:44.083" v="100" actId="20577"/>
          <ac:spMkLst>
            <pc:docMk/>
            <pc:sldMk cId="3028779059" sldId="2368"/>
            <ac:spMk id="8" creationId="{4CD249A7-B25B-4413-A490-DA16C7C17DEA}"/>
          </ac:spMkLst>
        </pc:spChg>
        <pc:spChg chg="mod">
          <ac:chgData name="Mike Montemurro" userId="40c20c913ca7511e" providerId="LiveId" clId="{A4AE44F4-77A0-497E-A6E2-D6101EADDAC1}" dt="2023-03-14T09:43:07.014" v="112" actId="20577"/>
          <ac:spMkLst>
            <pc:docMk/>
            <pc:sldMk cId="3028779059" sldId="2368"/>
            <ac:spMk id="10" creationId="{CC2AB40D-EE73-4F6E-AF6C-5BB8815A67AA}"/>
          </ac:spMkLst>
        </pc:spChg>
      </pc:sldChg>
      <pc:sldChg chg="modSp mod">
        <pc:chgData name="Mike Montemurro" userId="40c20c913ca7511e" providerId="LiveId" clId="{A4AE44F4-77A0-497E-A6E2-D6101EADDAC1}" dt="2023-03-14T09:42:25.497" v="94" actId="20578"/>
        <pc:sldMkLst>
          <pc:docMk/>
          <pc:sldMk cId="2478274848" sldId="2369"/>
        </pc:sldMkLst>
        <pc:spChg chg="mod">
          <ac:chgData name="Mike Montemurro" userId="40c20c913ca7511e" providerId="LiveId" clId="{A4AE44F4-77A0-497E-A6E2-D6101EADDAC1}" dt="2023-03-14T09:42:18.232" v="93" actId="20577"/>
          <ac:spMkLst>
            <pc:docMk/>
            <pc:sldMk cId="2478274848" sldId="2369"/>
            <ac:spMk id="2" creationId="{C5D05322-5C80-FACD-410B-333A15944AA8}"/>
          </ac:spMkLst>
        </pc:spChg>
        <pc:spChg chg="mod">
          <ac:chgData name="Mike Montemurro" userId="40c20c913ca7511e" providerId="LiveId" clId="{A4AE44F4-77A0-497E-A6E2-D6101EADDAC1}" dt="2023-03-14T09:42:25.497" v="94" actId="20578"/>
          <ac:spMkLst>
            <pc:docMk/>
            <pc:sldMk cId="2478274848" sldId="2369"/>
            <ac:spMk id="10" creationId="{CC2AB40D-EE73-4F6E-AF6C-5BB8815A67AA}"/>
          </ac:spMkLst>
        </pc:spChg>
        <pc:spChg chg="mod">
          <ac:chgData name="Mike Montemurro" userId="40c20c913ca7511e" providerId="LiveId" clId="{A4AE44F4-77A0-497E-A6E2-D6101EADDAC1}" dt="2023-03-14T09:39:43.101" v="74" actId="20577"/>
          <ac:spMkLst>
            <pc:docMk/>
            <pc:sldMk cId="2478274848" sldId="2369"/>
            <ac:spMk id="4103" creationId="{00000000-0000-0000-0000-000000000000}"/>
          </ac:spMkLst>
        </pc:spChg>
      </pc:sldChg>
      <pc:sldChg chg="modSp mod">
        <pc:chgData name="Mike Montemurro" userId="40c20c913ca7511e" providerId="LiveId" clId="{A4AE44F4-77A0-497E-A6E2-D6101EADDAC1}" dt="2023-03-13T19:59:01.851" v="15" actId="20577"/>
        <pc:sldMkLst>
          <pc:docMk/>
          <pc:sldMk cId="4072629524" sldId="2371"/>
        </pc:sldMkLst>
        <pc:spChg chg="mod">
          <ac:chgData name="Mike Montemurro" userId="40c20c913ca7511e" providerId="LiveId" clId="{A4AE44F4-77A0-497E-A6E2-D6101EADDAC1}" dt="2023-03-13T19:59:01.851" v="15" actId="20577"/>
          <ac:spMkLst>
            <pc:docMk/>
            <pc:sldMk cId="4072629524" sldId="2371"/>
            <ac:spMk id="5" creationId="{312E63CB-7AA4-47E9-A213-073D8CADFEE1}"/>
          </ac:spMkLst>
        </pc:spChg>
      </pc:sldChg>
      <pc:sldMasterChg chg="modSp mod">
        <pc:chgData name="Mike Montemurro" userId="40c20c913ca7511e" providerId="LiveId" clId="{A4AE44F4-77A0-497E-A6E2-D6101EADDAC1}" dt="2023-03-13T19:54:12.370" v="2" actId="20577"/>
        <pc:sldMasterMkLst>
          <pc:docMk/>
          <pc:sldMasterMk cId="0" sldId="2147483648"/>
        </pc:sldMasterMkLst>
        <pc:spChg chg="mod">
          <ac:chgData name="Mike Montemurro" userId="40c20c913ca7511e" providerId="LiveId" clId="{A4AE44F4-77A0-497E-A6E2-D6101EADDAC1}" dt="2023-03-13T19:54:09.014" v="0" actId="1076"/>
          <ac:spMkLst>
            <pc:docMk/>
            <pc:sldMasterMk cId="0" sldId="2147483648"/>
            <ac:spMk id="2" creationId="{00000000-0000-0000-0000-000000000000}"/>
          </ac:spMkLst>
        </pc:spChg>
        <pc:spChg chg="mod">
          <ac:chgData name="Mike Montemurro" userId="40c20c913ca7511e" providerId="LiveId" clId="{A4AE44F4-77A0-497E-A6E2-D6101EADDAC1}" dt="2023-03-13T19:54:12.370" v="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802.11-23/175r3</a:t>
            </a:r>
          </a:p>
        </p:txBody>
      </p:sp>
      <p:sp>
        <p:nvSpPr>
          <p:cNvPr id="2" name="Line 8"/>
          <p:cNvSpPr>
            <a:spLocks noChangeShapeType="1"/>
          </p:cNvSpPr>
          <p:nvPr/>
        </p:nvSpPr>
        <p:spPr bwMode="auto">
          <a:xfrm>
            <a:off x="914400" y="65808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Comment Resolution</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en-CA" altLang="en-US" sz="1100" dirty="0"/>
              <a:t>CIDs </a:t>
            </a:r>
            <a:r>
              <a:rPr lang="en-CA" altLang="en-US" sz="1100" b="1" dirty="0"/>
              <a:t>3002, 3004 – </a:t>
            </a:r>
            <a:r>
              <a:rPr lang="en-CA" altLang="en-US" sz="1100" dirty="0"/>
              <a:t>doc 11-23/236 – Patil (Qualcomm)</a:t>
            </a:r>
            <a:r>
              <a:rPr lang="it-IT" altLang="en-US" sz="1100" dirty="0"/>
              <a:t> </a:t>
            </a:r>
            <a:endParaRPr lang="pt-BR" altLang="en-US" sz="1100" dirty="0"/>
          </a:p>
          <a:p>
            <a:pPr lvl="2"/>
            <a:r>
              <a:rPr lang="pt-BR" altLang="en-US" sz="1100" dirty="0"/>
              <a:t>CIDs  </a:t>
            </a:r>
            <a:r>
              <a:rPr lang="pt-BR" altLang="en-US" sz="1100" b="1" dirty="0"/>
              <a:t>3189, 3225, 3346, 3187, 3509, 3435 </a:t>
            </a:r>
            <a:r>
              <a:rPr lang="pt-BR" altLang="en-US" sz="1100" dirty="0"/>
              <a:t>– Hamilton (Ruckus/Commscope)</a:t>
            </a:r>
          </a:p>
          <a:p>
            <a:pPr lvl="2"/>
            <a:r>
              <a:rPr lang="en-CA" altLang="en-US" sz="1100" dirty="0"/>
              <a:t>CIDs  </a:t>
            </a:r>
            <a:r>
              <a:rPr lang="en-CA" altLang="en-US" sz="1100" b="1" dirty="0"/>
              <a:t>3711, 3639, 3638, 3620, 3334 </a:t>
            </a:r>
            <a:r>
              <a:rPr lang="en-CA" altLang="en-US" sz="1100" dirty="0"/>
              <a:t>– doc 11-22/2163 – Montemurro (Huawei)</a:t>
            </a:r>
            <a:endParaRPr lang="pt-BR" altLang="en-US" sz="1100" dirty="0"/>
          </a:p>
          <a:p>
            <a:pPr lvl="2"/>
            <a:r>
              <a:rPr lang="pt-BR" altLang="en-US" sz="1100" dirty="0"/>
              <a:t>CIDs </a:t>
            </a:r>
            <a:r>
              <a:rPr lang="pt-BR" altLang="en-US" sz="1100" b="1" dirty="0"/>
              <a:t>3713, 3640, 3630, 3576</a:t>
            </a:r>
            <a:r>
              <a:rPr lang="pt-BR" altLang="en-US" sz="1100" dirty="0"/>
              <a:t> – Au (Huawei)</a:t>
            </a:r>
            <a:endParaRPr lang="en-CA" altLang="en-US" sz="1100" dirty="0"/>
          </a:p>
          <a:p>
            <a:pPr lvl="2"/>
            <a:r>
              <a:rPr lang="en-CA" altLang="en-US" sz="1100" dirty="0"/>
              <a:t>CIDs </a:t>
            </a:r>
            <a:r>
              <a:rPr lang="en-CA" altLang="en-US" sz="1100" b="1" dirty="0"/>
              <a:t>3290, 3573, 3574, 3404, 3683 </a:t>
            </a:r>
            <a:r>
              <a:rPr lang="en-CA" altLang="en-US" sz="1100" dirty="0"/>
              <a:t>– doc 11-22/2069 – Rison (Samsung)</a:t>
            </a:r>
            <a:r>
              <a:rPr lang="it-IT" altLang="en-US" sz="1100" dirty="0"/>
              <a:t> </a:t>
            </a:r>
          </a:p>
          <a:p>
            <a:pPr lvl="2"/>
            <a:r>
              <a:rPr lang="it-IT" altLang="en-US" sz="1100" dirty="0"/>
              <a:t>CID 3233 (ED1), 3053 (MAC) – Qi (Intel)</a:t>
            </a:r>
          </a:p>
          <a:p>
            <a:pPr lvl="2"/>
            <a:r>
              <a:rPr lang="it-IT" altLang="en-US" sz="1100" dirty="0"/>
              <a:t>CID 3316 (GEN) – Smith (SRT)</a:t>
            </a:r>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3528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CIDs 3772, 3478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follow-up – </a:t>
            </a:r>
            <a:r>
              <a:rPr lang="en-CA" sz="1100"/>
              <a:t>doc 11-22/2069 – </a:t>
            </a:r>
            <a:r>
              <a:rPr lang="en-CA" sz="1100" dirty="0"/>
              <a:t>Rison (Samsung)</a:t>
            </a:r>
          </a:p>
          <a:p>
            <a:pPr marL="914400" lvl="2" indent="0">
              <a:buNone/>
            </a:pPr>
            <a:r>
              <a:rPr lang="en-CA" sz="1100" b="1" dirty="0"/>
              <a:t>@5pm:</a:t>
            </a:r>
          </a:p>
          <a:p>
            <a:pPr lvl="2"/>
            <a:r>
              <a:rPr lang="en-CA" sz="1100" dirty="0"/>
              <a:t>WUR MC-OOK discussion </a:t>
            </a:r>
          </a:p>
          <a:p>
            <a:pPr lvl="3"/>
            <a:r>
              <a:rPr lang="en-CA" sz="1100" dirty="0"/>
              <a:t>doc 11-23/111(?) –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48400" y="1478280"/>
            <a:ext cx="58673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16, 4pm ET</a:t>
            </a:r>
          </a:p>
          <a:p>
            <a:pPr lvl="1"/>
            <a:r>
              <a:rPr lang="en-CA" altLang="en-US" sz="1100" dirty="0"/>
              <a:t>Comment Resolution </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en-CA" sz="1100" dirty="0"/>
          </a:p>
          <a:p>
            <a:pPr lvl="2"/>
            <a:r>
              <a:rPr lang="en-CA" sz="1100" dirty="0"/>
              <a:t>EPCS CIDs 3789, 3787 – Das (</a:t>
            </a:r>
            <a:r>
              <a:rPr lang="en-CA" sz="1100" dirty="0" err="1"/>
              <a:t>Peraton</a:t>
            </a:r>
            <a:r>
              <a:rPr lang="en-CA" sz="1100" dirty="0"/>
              <a:t> Labs)</a:t>
            </a:r>
          </a:p>
          <a:p>
            <a:pPr lvl="2"/>
            <a:r>
              <a:rPr lang="en-CA" sz="1100" dirty="0"/>
              <a:t>CID follow-up – </a:t>
            </a:r>
            <a:r>
              <a:rPr lang="en-CA" sz="1100"/>
              <a:t>doc 11-22/2069 </a:t>
            </a:r>
            <a:r>
              <a:rPr lang="en-CA" sz="1100" dirty="0"/>
              <a:t>– Rison (Samsung)</a:t>
            </a:r>
          </a:p>
          <a:p>
            <a:pPr lvl="1"/>
            <a:r>
              <a:rPr lang="en-CA" altLang="en-US" sz="1100" dirty="0"/>
              <a:t>Motions</a:t>
            </a:r>
            <a:endParaRPr lang="en-CA" sz="1100" dirty="0"/>
          </a:p>
          <a:p>
            <a:pPr lvl="2"/>
            <a:r>
              <a:rPr lang="en-GB" sz="1100" dirty="0"/>
              <a:t>Motion – Minutes approval (Slide 7)</a:t>
            </a:r>
            <a:endParaRPr lang="en-CA" altLang="en-US" sz="1100" dirty="0"/>
          </a:p>
          <a:p>
            <a:pPr lvl="2"/>
            <a:r>
              <a:rPr lang="en-CA" altLang="en-US" sz="1100" dirty="0"/>
              <a:t>Doc 11-23/24r4 - slides &lt;x&gt; through &lt;y&gt;</a:t>
            </a:r>
          </a:p>
          <a:p>
            <a:pPr lvl="2"/>
            <a:r>
              <a:rPr lang="en-CA" altLang="en-US" sz="1100" dirty="0"/>
              <a:t>WG LB Recirculation motion</a:t>
            </a:r>
          </a:p>
          <a:p>
            <a:pPr lvl="1"/>
            <a:r>
              <a:rPr lang="en-CA" altLang="en-US" sz="1200" dirty="0"/>
              <a:t>Timeline, Teleconferences, </a:t>
            </a:r>
            <a:r>
              <a:rPr lang="en-CA" altLang="en-US" sz="1200" dirty="0" err="1"/>
              <a:t>Adhoc</a:t>
            </a:r>
            <a:r>
              <a:rPr lang="en-CA" altLang="en-US" sz="1200" dirty="0"/>
              <a:t>, Plan for May</a:t>
            </a:r>
          </a:p>
          <a:p>
            <a:pPr lvl="1"/>
            <a:r>
              <a:rPr lang="en-CA" altLang="en-US" sz="1100" dirty="0" err="1"/>
              <a:t>AoB</a:t>
            </a:r>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10:30am ET</a:t>
            </a:r>
          </a:p>
          <a:p>
            <a:pPr lvl="1"/>
            <a:r>
              <a:rPr lang="en-CA" altLang="en-US" sz="1100" dirty="0"/>
              <a:t>Comment Resolution</a:t>
            </a:r>
            <a:endParaRPr lang="pt-BR" sz="1100" dirty="0"/>
          </a:p>
          <a:p>
            <a:pPr lvl="2"/>
            <a:r>
              <a:rPr lang="en-CA" sz="1100" dirty="0"/>
              <a:t>CID 3014 – doc 11-22/2206 – Patil (Qualcomm)</a:t>
            </a:r>
          </a:p>
          <a:p>
            <a:pPr lvl="2"/>
            <a:r>
              <a:rPr lang="en-CA" sz="1100" dirty="0"/>
              <a:t>CID 3000 – doc 11-22/2208 – Patil (Qualcomm)</a:t>
            </a:r>
          </a:p>
          <a:p>
            <a:pPr lvl="2"/>
            <a:r>
              <a:rPr lang="sv-SE" sz="1100" dirty="0"/>
              <a:t>CID 3316 (GEN) – Smith (SRT)</a:t>
            </a:r>
          </a:p>
          <a:p>
            <a:pPr lvl="2"/>
            <a:r>
              <a:rPr lang="sv-SE" sz="1100" dirty="0"/>
              <a:t>Misc MAC CIDs – doc 11-23/162 – Huang (Intel)</a:t>
            </a:r>
          </a:p>
          <a:p>
            <a:pPr lvl="2"/>
            <a:r>
              <a:rPr lang="sv-SE" sz="1100" dirty="0"/>
              <a:t>CIDs 3002/3/4, 3012/13, 3020/21 – doc 11-23/236 – Patil (Qualcomm)</a:t>
            </a:r>
          </a:p>
          <a:p>
            <a:pPr lvl="2"/>
            <a:r>
              <a:rPr lang="sv-SE" sz="1100" dirty="0"/>
              <a:t>CID 3018 – doc 11-23/238 – Patil (Qualcomm) </a:t>
            </a:r>
          </a:p>
          <a:p>
            <a:pPr lvl="2"/>
            <a:r>
              <a:rPr lang="en-CA" sz="1100" dirty="0"/>
              <a:t>CID follow-up – doc 11-22/2069 – Rison (Samsung)</a:t>
            </a:r>
            <a:endParaRPr lang="nl-NL" sz="1100" dirty="0"/>
          </a:p>
          <a:p>
            <a:pPr lvl="1"/>
            <a:r>
              <a:rPr lang="en-CA" altLang="en-US" sz="11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838200" y="38100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4pm ET</a:t>
            </a:r>
          </a:p>
          <a:p>
            <a:pPr lvl="1"/>
            <a:r>
              <a:rPr lang="en-CA" altLang="en-US" sz="1100" dirty="0"/>
              <a:t>Comment Resolution</a:t>
            </a:r>
            <a:endParaRPr lang="pt-BR" sz="1100" dirty="0"/>
          </a:p>
          <a:p>
            <a:pPr lvl="2"/>
            <a:r>
              <a:rPr lang="en-GB" sz="1100" dirty="0">
                <a:effectLst/>
                <a:latin typeface="Times New Roman" panose="02020603050405020304" pitchFamily="18" charset="0"/>
                <a:ea typeface="Times New Roman" panose="02020603050405020304" pitchFamily="18" charset="0"/>
              </a:rPr>
              <a:t>Discussion on NIST SHA-1 liaison/announcement – doc 11-23/431 – 15 min</a:t>
            </a:r>
            <a:endParaRPr lang="nl-NL" sz="1100" dirty="0"/>
          </a:p>
          <a:p>
            <a:pPr lvl="2"/>
            <a:r>
              <a:rPr lang="nl-NL" sz="1100" dirty="0"/>
              <a:t>Protected Password Identifiers – 11-23/0044 – Harkins(HPE) – 20 min</a:t>
            </a:r>
          </a:p>
          <a:p>
            <a:pPr lvl="2"/>
            <a:r>
              <a:rPr lang="nl-NL" sz="1100" dirty="0"/>
              <a:t>CID 3753 – doc 11-23/156 (SEC)– Huang (Intel)</a:t>
            </a:r>
          </a:p>
          <a:p>
            <a:pPr lvl="2"/>
            <a:r>
              <a:rPr lang="nl-NL" sz="1100" dirty="0"/>
              <a:t>CID 3743, 3744, 3745, 3746 (SEC) – doc 11-23/153 – Huang (Intel)</a:t>
            </a:r>
          </a:p>
          <a:p>
            <a:pPr lvl="2"/>
            <a:r>
              <a:rPr lang="en-CA" sz="1100" dirty="0"/>
              <a:t>CID follow-up – doc 11-22/2069 – Rison (Samsung)</a:t>
            </a:r>
            <a:endParaRPr lang="es-ES" altLang="en-US" sz="1100" dirty="0"/>
          </a:p>
          <a:p>
            <a:pPr lvl="1"/>
            <a:r>
              <a:rPr lang="en-CA" altLang="en-US" sz="11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 1888</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4790287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108947</TotalTime>
  <Words>2778</Words>
  <Application>Microsoft Office PowerPoint</Application>
  <PresentationFormat>Widescreen</PresentationFormat>
  <Paragraphs>293</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4611</cp:revision>
  <cp:lastPrinted>2014-11-04T15:04:57Z</cp:lastPrinted>
  <dcterms:created xsi:type="dcterms:W3CDTF">2007-04-17T18:10:23Z</dcterms:created>
  <dcterms:modified xsi:type="dcterms:W3CDTF">2023-03-14T09:43:11Z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