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567" r:id="rId3"/>
    <p:sldId id="568" r:id="rId4"/>
    <p:sldId id="570" r:id="rId5"/>
    <p:sldId id="571" r:id="rId6"/>
    <p:sldId id="5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36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/>
              <a:t>Discussion on </a:t>
            </a:r>
            <a:r>
              <a:rPr lang="en-US" altLang="zh-CN" dirty="0" err="1"/>
              <a:t>examplary</a:t>
            </a:r>
            <a:r>
              <a:rPr lang="en-US" altLang="zh-CN" dirty="0"/>
              <a:t> AMP use scenarios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2023-02-06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0173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February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study and discussion in previous meetings[1][2], it is proposed /recommended to support Sub-1 GHz spectrum and consider 2.4GHz and 5GHz.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Sub-1 GHz spectrum , 802.11ah has been specified.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Sub-1 GHz spectrum , the regulation requirement for different countries and regions are different[3].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above, different use scenarios for Sub-1 GHz spectrum need to be considered for different countries and regions.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98917DF2-C945-41CC-941B-A4D329D1ECD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0173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F4499D2-089F-40F8-9A3E-27ADA40E625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February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Coexisting use scenarios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coexisting use scenarios, 802.11ah has already supported.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IoT needs to coexist with 802.11ah in Sub-1 GHz spectrum 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802.11ah and AMP IoT can be supported with the same AP.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WLAN device: WUR-like + OOK(UL) + Simplified MAC[1][2]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9E12FD0-2950-4445-965C-F01ED7E64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852" y="3116428"/>
            <a:ext cx="6818148" cy="3268749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F8DC570C-0161-4021-9F4C-88D12D0043A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0173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AE8FFE6-EFA9-4D29-9B55-22A74DD616B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February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Standalone use scenarios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20290" y="1053756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standalone use scenarios, there is no 802.11ah for Sub-1 GHz spectrum .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AMP IoT will be deployed in Sub-1 GHz spectrum . </a:t>
            </a:r>
          </a:p>
          <a:p>
            <a:pPr marL="12573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applicable for countries and regions where there is no 802.11ah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standalone AP will be used to support AMP IoT. </a:t>
            </a:r>
          </a:p>
          <a:p>
            <a:pPr marL="12573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WLAN device: WUR-like + OOK(UL)+ Simplified MAC[1][2]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lvl="1" indent="0">
              <a:lnSpc>
                <a:spcPct val="120000"/>
              </a:lnSpc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A9151AE-C9BF-4C8A-A629-5F4135E47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415645"/>
            <a:ext cx="6429672" cy="3082507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DC8B9CC6-6913-4C3B-94D4-FD2CDA47590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0173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FE3A5B5-9957-49AB-B110-A776D5A972D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February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20290" y="1053756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submission, two possible use scenarios for sub-1 GHz spectrum are discussed.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Coexisting use scenarios.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Standalone use scenarios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proposed to consider both two use scenarios in future work.</a:t>
            </a:r>
          </a:p>
          <a:p>
            <a:pPr marL="257175" lvl="1" indent="0">
              <a:lnSpc>
                <a:spcPct val="120000"/>
              </a:lnSpc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DC8B9CC6-6913-4C3B-94D4-FD2CDA47590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0173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FE3A5B5-9957-49AB-B110-A776D5A972D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February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2781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</a:t>
            </a:r>
            <a:r>
              <a:rPr lang="en-SG" altLang="zh-CN" sz="1600" dirty="0">
                <a:solidFill>
                  <a:srgbClr val="000000"/>
                </a:solidFill>
              </a:rPr>
              <a:t>802.11-23/</a:t>
            </a:r>
            <a:r>
              <a:rPr lang="en-US" altLang="zh-CN" sz="1600" dirty="0">
                <a:solidFill>
                  <a:srgbClr val="000000"/>
                </a:solidFill>
              </a:rPr>
              <a:t>0063r0</a:t>
            </a:r>
            <a:r>
              <a:rPr lang="en-US" altLang="zh-CN" sz="1600" dirty="0"/>
              <a:t>, Proposal for consensus straw poll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802.11-22/</a:t>
            </a:r>
            <a:r>
              <a:rPr lang="en-US" altLang="zh-CN" sz="1600" dirty="0">
                <a:solidFill>
                  <a:srgbClr val="000000"/>
                </a:solidFill>
              </a:rPr>
              <a:t>1960r2,</a:t>
            </a:r>
            <a:r>
              <a:rPr lang="en-US" altLang="zh-CN" sz="1600" dirty="0"/>
              <a:t> Summary and recommendation for AMP IoT</a:t>
            </a:r>
            <a:endParaRPr lang="zh-CN" altLang="zh-CN" sz="1600" dirty="0"/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0064r0, </a:t>
            </a:r>
            <a:r>
              <a:rPr lang="en-US" altLang="zh-CN" sz="1600" dirty="0"/>
              <a:t>Discussion on S1G regulation requirements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C771CB9-7BD8-4324-9763-076CB88B53F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0173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0B3076-795B-4D0B-B8E8-D9945301A12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February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2875</TotalTime>
  <Words>451</Words>
  <Application>Microsoft Office PowerPoint</Application>
  <PresentationFormat>全屏显示(4:3)</PresentationFormat>
  <Paragraphs>91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Times New Roman</vt:lpstr>
      <vt:lpstr>Wingdings</vt:lpstr>
      <vt:lpstr>ACcord Submission Template</vt:lpstr>
      <vt:lpstr>Discussion on examplary AMP use scenarios</vt:lpstr>
      <vt:lpstr>Background </vt:lpstr>
      <vt:lpstr>Coexisting use scenarios</vt:lpstr>
      <vt:lpstr>Standalone use scenarios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1742</cp:revision>
  <cp:lastPrinted>1998-02-10T13:28:00Z</cp:lastPrinted>
  <dcterms:created xsi:type="dcterms:W3CDTF">2009-12-02T19:05:00Z</dcterms:created>
  <dcterms:modified xsi:type="dcterms:W3CDTF">2023-02-07T09:05:26Z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