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611" r:id="rId3"/>
    <p:sldId id="661" r:id="rId4"/>
    <p:sldId id="662" r:id="rId5"/>
    <p:sldId id="660" r:id="rId6"/>
    <p:sldId id="31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67" d="100"/>
          <a:sy n="67" d="100"/>
        </p:scale>
        <p:origin x="1101" y="51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802.11-23/0167r0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Feb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Obfuscate SSID of BPE AP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2023-2-2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7573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A method to obfuscate SSID of BPE AP is proposed.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requirement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R18: 11bi shall define a mechanism for a BPE AP to facilitate changing its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identification information 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there are Clients associated, without disrupting the connectivity from the Clients, and/or clients in the process of associating.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the discussion on </a:t>
            </a:r>
            <a:r>
              <a:rPr lang="en-US" altLang="zh-CN" sz="2000" b="0" dirty="0">
                <a:latin typeface="Arial" panose="020B0604020202020204" pitchFamily="34" charset="0"/>
                <a:cs typeface="Arial" panose="020B0604020202020204" pitchFamily="34" charset="0"/>
              </a:rPr>
              <a:t>21/1183r4 and 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22/107r2 related to R18, one of the AP identification information is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SSID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eavesdropper observes SSID and uses that value to identify the ESS of the AP.  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63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0957"/>
            <a:ext cx="8229600" cy="44740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BPE AP always maintain two SSIDs: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initial ‘true’ SSID: set by the owner of the 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OTA SSID: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 (SSID || IV || RN)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is a key derived from PSK or SAE password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is a random number in Beacon / Probe Response.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altLang="zh-CN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BPE Client always cache the initial ‘true’ SSID of the BPE AP: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Passive scanning: Beacon carries OTA SSID and RN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scanning: Probe Response carries OTA SSID and RN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Request with a wildcard 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Request with the desired SSID (i.e., the initial ‘true’ SSID)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Request with one or more SSID List elements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BPE Client use cached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‘true’ SSID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same derived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received to compute an SSID and see whether it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matches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OTA SSID received.</a:t>
            </a:r>
            <a:endParaRPr lang="en-US" altLang="zh-CN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99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11bi shall incorporate the proposed method describe in slide 4? </a:t>
            </a:r>
            <a:endParaRPr lang="en-US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14862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P802.11REVme_D2.1</a:t>
            </a:r>
          </a:p>
          <a:p>
            <a:pPr marL="0" indent="0">
              <a:buNone/>
            </a:pPr>
            <a:r>
              <a:rPr lang="en-US" altLang="zh-CN" b="0" dirty="0"/>
              <a:t>[2] 11-21-1848-16-00bi-requirements-document</a:t>
            </a:r>
          </a:p>
          <a:p>
            <a:pPr marL="0" indent="0">
              <a:buNone/>
            </a:pPr>
            <a:r>
              <a:rPr lang="en-US" altLang="zh-CN" b="0" dirty="0"/>
              <a:t>[3] 11-21-1183-04-00bi-device-fingerprinting-leading-to-pci-capture</a:t>
            </a:r>
          </a:p>
          <a:p>
            <a:pPr marL="0" indent="0">
              <a:buNone/>
            </a:pPr>
            <a:r>
              <a:rPr lang="en-US" altLang="zh-CN" b="0" dirty="0"/>
              <a:t>[4] 11-22-0107-02-00bi-initial-privacy-enhancement-requirements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8251</TotalTime>
  <Words>374</Words>
  <Application>Microsoft Office PowerPoint</Application>
  <PresentationFormat>全屏显示(4:3)</PresentationFormat>
  <Paragraphs>61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Malgun Gothic</vt:lpstr>
      <vt:lpstr>Malgun Gothic</vt:lpstr>
      <vt:lpstr>MS PGothic</vt:lpstr>
      <vt:lpstr>Arial</vt:lpstr>
      <vt:lpstr>Courier New</vt:lpstr>
      <vt:lpstr>Times New Roman</vt:lpstr>
      <vt:lpstr>Wingdings</vt:lpstr>
      <vt:lpstr>802-11-Submission</vt:lpstr>
      <vt:lpstr>Obfuscate SSID of BPE AP</vt:lpstr>
      <vt:lpstr>Introduction</vt:lpstr>
      <vt:lpstr>Recap: requirement</vt:lpstr>
      <vt:lpstr>Proposal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4682</cp:revision>
  <cp:lastPrinted>2014-11-04T15:04:00Z</cp:lastPrinted>
  <dcterms:created xsi:type="dcterms:W3CDTF">2007-04-17T18:10:00Z</dcterms:created>
  <dcterms:modified xsi:type="dcterms:W3CDTF">2023-02-02T08:07:22Z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