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441" r:id="rId3"/>
    <p:sldId id="452" r:id="rId4"/>
    <p:sldId id="458" r:id="rId5"/>
    <p:sldId id="460" r:id="rId6"/>
    <p:sldId id="442" r:id="rId7"/>
    <p:sldId id="405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 autoAdjust="0"/>
    <p:restoredTop sz="96327" autoAdjust="0"/>
  </p:normalViewPr>
  <p:slideViewPr>
    <p:cSldViewPr>
      <p:cViewPr>
        <p:scale>
          <a:sx n="125" d="100"/>
          <a:sy n="125" d="100"/>
        </p:scale>
        <p:origin x="1784" y="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486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7183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1079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440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679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Rethna Pulikkoonattu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Rethna Pulikkoonattu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Rethna Pulikkoonattu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Rethna Pulikkoonattu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Rethna Pulikkoonattu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Rethna Pulikkoonattu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Rethna Pulikkoonattu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Rethna Pulikkoonattu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Rethna Pulikkoonattu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Rethna Pulikkoonattu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Rethna Pulikkoonattu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baseline="0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2023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Rethna Pulikkoonattu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623876" y="332601"/>
            <a:ext cx="382162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i="0" baseline="0" dirty="0">
                <a:cs typeface="+mn-cs"/>
              </a:rPr>
              <a:t>doc.: IEEE 802.11-23-0165-02-uhr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Rethna</a:t>
            </a:r>
            <a:r>
              <a:rPr lang="en-US" dirty="0"/>
              <a:t> Pulikkoonattu (Broadcom)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800" b="1" dirty="0">
                <a:solidFill>
                  <a:schemeClr val="dk2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Realistic Rates on 60GHz Clients</a:t>
            </a:r>
            <a:endParaRPr lang="en-US" sz="28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2023-03-14 (Happy </a:t>
            </a:r>
            <a:r>
              <a:rPr lang="el-GR" sz="2000" b="0" dirty="0"/>
              <a:t>π </a:t>
            </a:r>
            <a:r>
              <a:rPr lang="en-US" sz="2000" b="0" dirty="0"/>
              <a:t>day!)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2023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9DAEDE4-ADC9-E2EE-4E81-C6CCBA03EF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559627"/>
              </p:ext>
            </p:extLst>
          </p:nvPr>
        </p:nvGraphicFramePr>
        <p:xfrm>
          <a:off x="685800" y="2824688"/>
          <a:ext cx="7772401" cy="1922572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4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50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imes New Roman"/>
                          <a:ea typeface="Times New Roman"/>
                        </a:rPr>
                        <a:t>Rethna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 Pulikkoonattu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Broadcom Inc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5"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16340 W Bernardo </a:t>
                      </a:r>
                      <a:r>
                        <a:rPr lang="nl-NL" sz="1200" dirty="0" err="1">
                          <a:effectLst/>
                          <a:latin typeface="Times New Roman"/>
                          <a:ea typeface="Times New Roman"/>
                        </a:rPr>
                        <a:t>Dr</a:t>
                      </a:r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,</a:t>
                      </a:r>
                    </a:p>
                    <a:p>
                      <a:pPr marL="0" marR="0" algn="ctr"/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San Diego, CA, 92127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858-521-5000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rethna@broadcom.com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Ron </a:t>
                      </a:r>
                      <a:r>
                        <a:rPr lang="en-US" sz="1200" dirty="0" err="1">
                          <a:effectLst/>
                          <a:latin typeface="Times New Roman"/>
                          <a:ea typeface="Times New Roman"/>
                        </a:rPr>
                        <a:t>Porat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3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Vinko Erceg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0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Thomas </a:t>
                      </a:r>
                      <a:r>
                        <a:rPr lang="en-US" sz="1200" dirty="0" err="1">
                          <a:effectLst/>
                          <a:latin typeface="Times New Roman"/>
                          <a:ea typeface="Times New Roman"/>
                        </a:rPr>
                        <a:t>Derham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1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Gabriel Desjardins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493079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000" b="0" dirty="0"/>
              <a:t>This submission offers a fair evaluation of the feasible physical layer transmission rates for 60GHz clients in comparison to existing solutions in the 6GHz band</a:t>
            </a:r>
            <a:r>
              <a:rPr lang="en-US" sz="1800" b="0" dirty="0"/>
              <a:t>.</a:t>
            </a:r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Rethna Pulikkoonattu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2023</a:t>
            </a:r>
          </a:p>
        </p:txBody>
      </p:sp>
    </p:spTree>
    <p:extLst>
      <p:ext uri="{BB962C8B-B14F-4D97-AF65-F5344CB8AC3E}">
        <p14:creationId xmlns:p14="http://schemas.microsoft.com/office/powerpoint/2010/main" val="3563374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23330"/>
          </a:xfrm>
        </p:spPr>
        <p:txBody>
          <a:bodyPr/>
          <a:lstStyle/>
          <a:p>
            <a:r>
              <a:rPr lang="en-US" sz="2800" dirty="0"/>
              <a:t>Positing 60GHz in UHR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114800"/>
          </a:xfrm>
        </p:spPr>
        <p:txBody>
          <a:bodyPr/>
          <a:lstStyle/>
          <a:p>
            <a:pPr algn="just"/>
            <a:r>
              <a:rPr lang="en-US" sz="2000" b="0" dirty="0"/>
              <a:t>Wider spectrum is available in the 60GHz band.</a:t>
            </a:r>
          </a:p>
          <a:p>
            <a:pPr algn="just"/>
            <a:r>
              <a:rPr lang="en-US" sz="2000" b="0" dirty="0"/>
              <a:t>Despite the signal power being allowed to reach a much higher level (~40dBm EIRP), this enhancement is swiftly nullified by the path loss, even at close ranges. </a:t>
            </a:r>
          </a:p>
          <a:p>
            <a:pPr algn="just"/>
            <a:r>
              <a:rPr lang="en-US" sz="2000" b="0" dirty="0"/>
              <a:t>The 5-7GHz bands features mature MIMO solutions for the STA market, providing tangible product performance. </a:t>
            </a:r>
          </a:p>
          <a:p>
            <a:pPr algn="just"/>
            <a:r>
              <a:rPr lang="en-US" sz="2000" b="0" dirty="0"/>
              <a:t>The implementation of 60GHz for the next generation involves significant changes to hardware, particularly the RF, causing a rise in power consumption, physical size, and cost. To make 60GHz a compelling choice, it is essential to determine its realistic benefits and weigh them against the well-established solutions in the 6GHz band.</a:t>
            </a:r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Rethna Pulikkoonattu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6477000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2023</a:t>
            </a:r>
          </a:p>
        </p:txBody>
      </p:sp>
    </p:spTree>
    <p:extLst>
      <p:ext uri="{BB962C8B-B14F-4D97-AF65-F5344CB8AC3E}">
        <p14:creationId xmlns:p14="http://schemas.microsoft.com/office/powerpoint/2010/main" val="1974804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23330"/>
          </a:xfrm>
        </p:spPr>
        <p:txBody>
          <a:bodyPr/>
          <a:lstStyle/>
          <a:p>
            <a:r>
              <a:rPr lang="en-US" sz="2800" dirty="0"/>
              <a:t>60GHz vs 6GHz: PHY Rate Comparisons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399"/>
            <a:ext cx="8534400" cy="4995347"/>
          </a:xfrm>
        </p:spPr>
        <p:txBody>
          <a:bodyPr/>
          <a:lstStyle/>
          <a:p>
            <a:r>
              <a:rPr lang="en-US" sz="1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complexity of supporting </a:t>
            </a:r>
            <a:r>
              <a:rPr lang="en-US" sz="1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Nss</a:t>
            </a:r>
            <a:r>
              <a:rPr lang="en-US" sz="1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=2 in the 60GHz band, with its demanding area and power needs, would render it inappropriate for handheld devices, even with advanced process nodes.</a:t>
            </a:r>
          </a:p>
          <a:p>
            <a:r>
              <a:rPr lang="en-US" sz="1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Despite utilizing four times the operating bandwidth, the 60GHz band does not significantly enhance throughput when compared to 5-7GHz band solutions</a:t>
            </a:r>
            <a:r>
              <a:rPr lang="en-US" sz="2000" b="0" dirty="0"/>
              <a:t>.</a:t>
            </a:r>
          </a:p>
          <a:p>
            <a:pPr lvl="1"/>
            <a:r>
              <a:rPr lang="en-US" sz="1100" dirty="0"/>
              <a:t>MCS 11 + 160 (320) MHz + </a:t>
            </a:r>
            <a:r>
              <a:rPr lang="en-US" sz="1100" dirty="0" err="1"/>
              <a:t>Nss</a:t>
            </a:r>
            <a:r>
              <a:rPr lang="en-US" sz="1100" dirty="0"/>
              <a:t> = 2 in 6GHz offers superior rate than  MCS 4 + 640 (1280) MHz + </a:t>
            </a:r>
            <a:r>
              <a:rPr lang="en-US" sz="1100" dirty="0" err="1"/>
              <a:t>Nss</a:t>
            </a:r>
            <a:r>
              <a:rPr lang="en-US" sz="1100" dirty="0"/>
              <a:t>=1 in 60GHz</a:t>
            </a:r>
          </a:p>
          <a:p>
            <a:pPr lvl="1"/>
            <a:r>
              <a:rPr lang="en-US" sz="1100" dirty="0"/>
              <a:t>MCS 13 + 160 (320) MHz + </a:t>
            </a:r>
            <a:r>
              <a:rPr lang="en-US" sz="1100" dirty="0" err="1"/>
              <a:t>Nss</a:t>
            </a:r>
            <a:r>
              <a:rPr lang="en-US" sz="1100" dirty="0"/>
              <a:t> = 2 in 6GHz offers superior rate than  MCS 6 + 640 (1280) MHz + </a:t>
            </a:r>
            <a:r>
              <a:rPr lang="en-US" sz="1100" dirty="0" err="1"/>
              <a:t>Nss</a:t>
            </a:r>
            <a:r>
              <a:rPr lang="en-US" sz="1100" dirty="0"/>
              <a:t>=1 in 60GHz</a:t>
            </a:r>
            <a:endParaRPr lang="en-US" sz="1600" b="0" dirty="0"/>
          </a:p>
          <a:p>
            <a:pPr algn="just"/>
            <a:r>
              <a:rPr lang="en-US" sz="2000" b="0" dirty="0"/>
              <a:t>Realistic 60GHz Configuration</a:t>
            </a:r>
          </a:p>
          <a:p>
            <a:pPr lvl="1"/>
            <a:r>
              <a:rPr lang="en-US" sz="1200" dirty="0" err="1"/>
              <a:t>Nss</a:t>
            </a:r>
            <a:r>
              <a:rPr lang="en-US" sz="1200" dirty="0"/>
              <a:t>=1, 16QAM and LDPC 3/4, 640MHz (1280MHz)</a:t>
            </a:r>
          </a:p>
          <a:p>
            <a:pPr lvl="2"/>
            <a:r>
              <a:rPr lang="en-US" sz="1000" dirty="0"/>
              <a:t>Lower BW is desired after the 802.11ay experience [1,3]</a:t>
            </a:r>
          </a:p>
          <a:p>
            <a:pPr lvl="1"/>
            <a:r>
              <a:rPr lang="en-US" sz="1200" dirty="0"/>
              <a:t>PHY based upon 11ac architecture/design [1-4]</a:t>
            </a:r>
          </a:p>
          <a:p>
            <a:pPr lvl="2"/>
            <a:r>
              <a:rPr lang="en-US" sz="1000" dirty="0"/>
              <a:t>Reduce the symbol time by a factor of 8</a:t>
            </a:r>
            <a:endParaRPr lang="en-US" sz="1600" b="0" dirty="0"/>
          </a:p>
          <a:p>
            <a:pPr algn="just"/>
            <a:r>
              <a:rPr lang="en-US" sz="2000" b="0" dirty="0"/>
              <a:t>RF Challenges</a:t>
            </a:r>
          </a:p>
          <a:p>
            <a:pPr lvl="1"/>
            <a:r>
              <a:rPr lang="en-US" sz="1400" dirty="0"/>
              <a:t>Frequency droop</a:t>
            </a:r>
          </a:p>
          <a:p>
            <a:pPr lvl="1"/>
            <a:r>
              <a:rPr lang="en-US" sz="1400" dirty="0"/>
              <a:t>Increased PLL noise (and current) [5]</a:t>
            </a:r>
          </a:p>
          <a:p>
            <a:pPr lvl="1"/>
            <a:r>
              <a:rPr lang="en-US" sz="1400" dirty="0"/>
              <a:t>Frequency dependent IQ imbalance</a:t>
            </a:r>
          </a:p>
          <a:p>
            <a:pPr lvl="1"/>
            <a:r>
              <a:rPr lang="en-US" sz="1400" dirty="0"/>
              <a:t>Power Amplifier memory, nonlinearity etc.,</a:t>
            </a:r>
            <a:endParaRPr lang="en-US" sz="1800" dirty="0"/>
          </a:p>
          <a:p>
            <a:pPr algn="just"/>
            <a:r>
              <a:rPr lang="en-US" sz="2000" b="0" dirty="0"/>
              <a:t>Baseband/Mixed signal challenges</a:t>
            </a:r>
          </a:p>
          <a:p>
            <a:pPr lvl="1" algn="just"/>
            <a:r>
              <a:rPr lang="en-US" sz="1600" b="0" dirty="0"/>
              <a:t>Baseband complexity/power scales up</a:t>
            </a:r>
          </a:p>
          <a:p>
            <a:pPr lvl="1" algn="just"/>
            <a:r>
              <a:rPr lang="en-US" sz="1600" dirty="0"/>
              <a:t>RF impairments compensation gets harder</a:t>
            </a:r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Rethna Pulikkoonattu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6477000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2023</a:t>
            </a:r>
          </a:p>
        </p:txBody>
      </p:sp>
      <p:pic>
        <p:nvPicPr>
          <p:cNvPr id="15" name="Picture 14" descr="Chart, bar chart&#10;&#10;Description automatically generated">
            <a:extLst>
              <a:ext uri="{FF2B5EF4-FFF2-40B4-BE49-F238E27FC236}">
                <a16:creationId xmlns:a16="http://schemas.microsoft.com/office/drawing/2014/main" id="{E04C0588-1B52-D8DF-3B95-CA872F044D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8451" y="2879535"/>
            <a:ext cx="4191000" cy="3595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200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23330"/>
          </a:xfrm>
        </p:spPr>
        <p:txBody>
          <a:bodyPr/>
          <a:lstStyle/>
          <a:p>
            <a:r>
              <a:rPr lang="en-US" sz="2800" dirty="0"/>
              <a:t>60GHz vs 6GHz: Feasible PHY Rates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375" y="1208897"/>
            <a:ext cx="8382000" cy="4114800"/>
          </a:xfrm>
        </p:spPr>
        <p:txBody>
          <a:bodyPr/>
          <a:lstStyle/>
          <a:p>
            <a:pPr algn="just"/>
            <a:r>
              <a:rPr lang="en-US" sz="2000" b="0" dirty="0"/>
              <a:t>Even with four times the operating bandwidth, the 60GHz band still struggles to deliver practical throughput numbers that can compete with what is possible in the 5-7GHz band, despite the extra complexity and work involved.</a:t>
            </a:r>
          </a:p>
          <a:p>
            <a:pPr algn="just"/>
            <a:endParaRPr lang="en-US" sz="2000" b="0" dirty="0"/>
          </a:p>
          <a:p>
            <a:pPr algn="just"/>
            <a:endParaRPr lang="en-US" sz="2000" b="0" dirty="0"/>
          </a:p>
          <a:p>
            <a:pPr algn="just"/>
            <a:endParaRPr lang="en-US" sz="2000" b="0" dirty="0"/>
          </a:p>
          <a:p>
            <a:pPr algn="just"/>
            <a:endParaRPr lang="en-US" sz="2000" b="0" dirty="0"/>
          </a:p>
          <a:p>
            <a:pPr algn="just"/>
            <a:endParaRPr lang="en-US" sz="2000" b="0" dirty="0"/>
          </a:p>
          <a:p>
            <a:pPr algn="just"/>
            <a:endParaRPr lang="en-US" sz="2000" b="0" dirty="0"/>
          </a:p>
          <a:p>
            <a:pPr marL="0" indent="0" algn="just">
              <a:buNone/>
            </a:pPr>
            <a:endParaRPr lang="en-US" sz="20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Rethna Pulikkoonattu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6477000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2023</a:t>
            </a:r>
          </a:p>
        </p:txBody>
      </p:sp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55426481-28C4-24B1-A607-CA4F309FBDD4}"/>
              </a:ext>
            </a:extLst>
          </p:cNvPr>
          <p:cNvSpPr txBox="1">
            <a:spLocks/>
          </p:cNvSpPr>
          <p:nvPr/>
        </p:nvSpPr>
        <p:spPr bwMode="auto">
          <a:xfrm>
            <a:off x="301179" y="4856412"/>
            <a:ext cx="8266719" cy="1480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200" kern="0" dirty="0"/>
              <a:t>Notes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000" kern="0" dirty="0"/>
              <a:t>The PHY parameters in this 60GHz design are based on a scaled-up version of the 802.11ac 80MHz PHY, without any limitations from the RF. The mapping of MCS in this design aligns with the that of 802.11ac/ax/be. 6GHz rates are for EHT. Comparable schemes (in terms of noise limits) marked with the same colors (e.g., MCS11/6GHz or MCS4/60GHz in </a:t>
            </a:r>
            <a:r>
              <a:rPr lang="en-US" sz="1000" b="1" kern="0" dirty="0" err="1">
                <a:solidFill>
                  <a:srgbClr val="00B0F0"/>
                </a:solidFill>
              </a:rPr>
              <a:t>skyblue</a:t>
            </a:r>
            <a:r>
              <a:rPr lang="en-US" sz="1000" kern="0" dirty="0"/>
              <a:t>).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000" kern="0" dirty="0"/>
              <a:t>The challenge of supporting MCS6 at 60GHz due to RF noise is similar or harder than supporting MIMO MCS13 in 5-7GHz. Although MCS6 has a 16.5dB advantage in SNR in clear LOS channels, the change from 6 to 60GHz leads to a 20dB increased phase noise alone, giving a net loss of 3.5dB and significantly higher current consumption. While broader subcarrier spacing and phase tracking can help mitigate part of it, both configurations present comparable challenges..</a:t>
            </a:r>
          </a:p>
        </p:txBody>
      </p:sp>
      <p:pic>
        <p:nvPicPr>
          <p:cNvPr id="9" name="Picture 8" descr="Table&#10;&#10;Description automatically generated">
            <a:extLst>
              <a:ext uri="{FF2B5EF4-FFF2-40B4-BE49-F238E27FC236}">
                <a16:creationId xmlns:a16="http://schemas.microsoft.com/office/drawing/2014/main" id="{E5F187E8-16B9-5270-700F-9A8215E0AD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694" y="2422097"/>
            <a:ext cx="6983906" cy="2521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340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algn="just"/>
            <a:r>
              <a:rPr lang="en-US" sz="1800" b="0" dirty="0"/>
              <a:t>A transition to the 60GHz band, even with four/eight times more operating bandwidth than in the 5-7GHz bands, does not result in substantial benefits in terms of throughput.</a:t>
            </a:r>
          </a:p>
          <a:p>
            <a:pPr algn="just"/>
            <a:r>
              <a:rPr lang="en-US" sz="1800" b="0" dirty="0"/>
              <a:t>The pursuit of wider bandwidth in 60GHz, even at realistic rates (</a:t>
            </a:r>
            <a:r>
              <a:rPr lang="en-US" sz="1800" b="0" dirty="0" err="1"/>
              <a:t>Nss</a:t>
            </a:r>
            <a:r>
              <a:rPr lang="en-US" sz="1800" b="0" dirty="0"/>
              <a:t>=1, MCS=4), presents significant hurdles, particularly for client devices. </a:t>
            </a:r>
          </a:p>
          <a:p>
            <a:pPr algn="just"/>
            <a:r>
              <a:rPr lang="en-US" sz="1800" b="0" dirty="0"/>
              <a:t>Spending effort in 60GHz does not seem like a wise choice, as the benefits it offers in realistic scenarios are modest compared to what can be achieved with the new and unoccupied 6GHz band.</a:t>
            </a:r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Rethna Pulikkoonattu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2023</a:t>
            </a:r>
          </a:p>
        </p:txBody>
      </p:sp>
    </p:spTree>
    <p:extLst>
      <p:ext uri="{BB962C8B-B14F-4D97-AF65-F5344CB8AC3E}">
        <p14:creationId xmlns:p14="http://schemas.microsoft.com/office/powerpoint/2010/main" val="4185064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400" b="0" dirty="0"/>
              <a:t>“</a:t>
            </a:r>
            <a:r>
              <a:rPr lang="en-US" sz="1400" b="0" dirty="0" err="1"/>
              <a:t>mmWave</a:t>
            </a:r>
            <a:r>
              <a:rPr lang="en-US" sz="1400" b="0" dirty="0"/>
              <a:t> operation in UHR” IEEE 802.11-22/1884r0</a:t>
            </a:r>
          </a:p>
          <a:p>
            <a:pPr>
              <a:buFont typeface="+mj-lt"/>
              <a:buAutoNum type="arabicPeriod"/>
            </a:pPr>
            <a:r>
              <a:rPr lang="en-US" sz="1400" b="0" dirty="0"/>
              <a:t>“Thoughts on Utilizing </a:t>
            </a:r>
            <a:r>
              <a:rPr lang="en-US" sz="1400" b="0" dirty="0" err="1"/>
              <a:t>mmWave</a:t>
            </a:r>
            <a:r>
              <a:rPr lang="en-US" sz="1400" b="0" dirty="0"/>
              <a:t>” IEEE 802.11-23/0066r0</a:t>
            </a:r>
          </a:p>
          <a:p>
            <a:pPr>
              <a:buFont typeface="+mj-lt"/>
              <a:buAutoNum type="arabicPeriod"/>
            </a:pPr>
            <a:r>
              <a:rPr lang="en-US" sz="1400" b="0" dirty="0"/>
              <a:t>“Considerations on PHY designs for </a:t>
            </a:r>
            <a:r>
              <a:rPr lang="en-US" sz="1400" b="0" dirty="0" err="1"/>
              <a:t>mmWave</a:t>
            </a:r>
            <a:r>
              <a:rPr lang="en-US" sz="1400" b="0" dirty="0"/>
              <a:t> band”, IEEE802.11-22/1872r0</a:t>
            </a:r>
          </a:p>
          <a:p>
            <a:pPr>
              <a:buFont typeface="+mj-lt"/>
              <a:buAutoNum type="arabicPeriod"/>
            </a:pPr>
            <a:r>
              <a:rPr lang="en-US" sz="1400" b="0" dirty="0"/>
              <a:t>“Some questions to answer in the SG”, IEEE802.11-22/1595r1</a:t>
            </a:r>
          </a:p>
          <a:p>
            <a:pPr>
              <a:buFont typeface="+mj-lt"/>
              <a:buAutoNum type="arabicPeriod"/>
            </a:pPr>
            <a:r>
              <a:rPr lang="en-US" sz="1400" b="0" dirty="0" err="1"/>
              <a:t>Hajimiri</a:t>
            </a:r>
            <a:r>
              <a:rPr lang="en-US" sz="1400" b="0" dirty="0"/>
              <a:t>, A. (2001, February). Noise in phase-locked loops. In 2001 Southwest Symposium on Mixed-Signal Design, Invited Paper, (Cat. No. 01EX475) (pp. 1-6). IEEE. (see e.g., Fig.12)</a:t>
            </a:r>
          </a:p>
          <a:p>
            <a:pPr>
              <a:buFont typeface="+mj-lt"/>
              <a:buAutoNum type="arabicPeriod"/>
            </a:pPr>
            <a:endParaRPr lang="en-US" sz="1400" b="0" dirty="0"/>
          </a:p>
          <a:p>
            <a:pPr>
              <a:buFont typeface="+mj-lt"/>
              <a:buAutoNum type="arabicPeriod"/>
            </a:pPr>
            <a:endParaRPr lang="en-GB" sz="1800" b="0" dirty="0"/>
          </a:p>
          <a:p>
            <a:pPr marL="0" indent="0">
              <a:buNone/>
            </a:pP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Rethna Pulikkoonattu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50799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404687</TotalTime>
  <Words>954</Words>
  <Application>Microsoft Macintosh PowerPoint</Application>
  <PresentationFormat>On-screen Show (4:3)</PresentationFormat>
  <Paragraphs>130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Times New Roman</vt:lpstr>
      <vt:lpstr>Wingdings</vt:lpstr>
      <vt:lpstr>802-11-Submission</vt:lpstr>
      <vt:lpstr>Realistic Rates on 60GHz Clients</vt:lpstr>
      <vt:lpstr>Abstract</vt:lpstr>
      <vt:lpstr>Positing 60GHz in UHR </vt:lpstr>
      <vt:lpstr>60GHz vs 6GHz: PHY Rate Comparisons</vt:lpstr>
      <vt:lpstr>60GHz vs 6GHz: Feasible PHY Rates </vt:lpstr>
      <vt:lpstr>Conclusion</vt:lpstr>
      <vt:lpstr>References</vt:lpstr>
    </vt:vector>
  </TitlesOfParts>
  <Manager>ron.porat@broadcom.com</Manager>
  <Company>Broadcom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Cumulative impact of multiple impairments on JT performance</dc:title>
  <dc:creator>ron.porat@broadcom.com</dc:creator>
  <cp:keywords>September 2017</cp:keywords>
  <cp:lastModifiedBy>Rethnakaran Pulikkoonattu</cp:lastModifiedBy>
  <cp:revision>2726</cp:revision>
  <cp:lastPrinted>2023-02-01T22:03:56Z</cp:lastPrinted>
  <dcterms:created xsi:type="dcterms:W3CDTF">2007-05-21T21:00:37Z</dcterms:created>
  <dcterms:modified xsi:type="dcterms:W3CDTF">2023-03-14T19:14:21Z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