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6" d="100"/>
          <a:sy n="86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70" y="304027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802.11-23/0144r0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January 2023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 discussion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Progress toward finding consensus on the PAR section 5.2 (scope of the project), focusing on KPI/objectives description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 presentations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PAR and technical contributions</a:t>
            </a: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to continue PAR discussion and go over presentations still in the queue: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February 6th 10am-12pm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February 20th 10am-12pm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</a:pPr>
            <a:endParaRPr lang="en-US" altLang="en-US" b="1" dirty="0"/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March: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Complete PAR and CSD documents</a:t>
            </a:r>
            <a:endParaRPr lang="en-US" kern="0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6264</TotalTime>
  <Words>143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January 2023 UHR SG Closing Report</vt:lpstr>
      <vt:lpstr>Work Completed</vt:lpstr>
      <vt:lpstr>Plans for March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2023-01-20T00:37:29Z</dcterms:modified>
  <cp:category/>
</cp:coreProperties>
</file>