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578" r:id="rId2"/>
    <p:sldId id="1573" r:id="rId3"/>
  </p:sldIdLst>
  <p:sldSz cx="12192000" cy="6858000"/>
  <p:notesSz cx="7023100" cy="93091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88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Jan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23/0136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2137-02-0amp-amp-tig-meeting-agenda-for-jan-interim-2023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Jan 2023 Interim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TIG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2023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Zhisong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Zuo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(OPPO)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2 AMP TIG sessions were arranged in this week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Totally 9 contributions were presented and discussed, focusing on tech feasibility and potential consensus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approved two teleconference on Feb 7 and Feb 28 (9:00am – 11:00am, 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agenda for this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mentor.ieee.org/802.11/dcn/22/11-22-2137-02-0amp-amp-tig-meeting-agenda-for-jan-interim-2023.pptx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TIG work: </a:t>
            </a:r>
          </a:p>
          <a:p>
            <a:pPr marL="514350" lvl="1" indent="0"/>
            <a:r>
              <a:rPr lang="en-US" altLang="en-GB" dirty="0" smtClean="0"/>
              <a:t>Complete technical report on AMP communication in </a:t>
            </a:r>
            <a:r>
              <a:rPr lang="en-US" altLang="en-GB" dirty="0" smtClean="0"/>
              <a:t>WLAN</a:t>
            </a:r>
          </a:p>
          <a:p>
            <a:pPr marL="514350" lvl="1" indent="0"/>
            <a:r>
              <a:rPr lang="en-US" altLang="en-GB" dirty="0" smtClean="0"/>
              <a:t>Report AMP TIG progress and output in Mar WG plenary</a:t>
            </a:r>
            <a:endParaRPr lang="en-US" altLang="en-GB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TIG’s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309</TotalTime>
  <Words>109</Words>
  <Application>Microsoft Office PowerPoint</Application>
  <PresentationFormat>宽屏</PresentationFormat>
  <Paragraphs>24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Jan 2023 Interim AMP TIG Closing Report</vt:lpstr>
      <vt:lpstr>AMP TIG’s Progress during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TIG closing report</dc:title>
  <dc:creator>Bo Sun</dc:creator>
  <cp:lastModifiedBy>孙波10013985</cp:lastModifiedBy>
  <cp:revision>4</cp:revision>
  <cp:lastPrinted>1998-02-10T13:28:00Z</cp:lastPrinted>
  <dcterms:created xsi:type="dcterms:W3CDTF">1998-02-10T13:07:00Z</dcterms:created>
  <dcterms:modified xsi:type="dcterms:W3CDTF">2023-01-19T18:32:22Z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