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331" r:id="rId5"/>
    <p:sldId id="1416" r:id="rId6"/>
    <p:sldId id="1421" r:id="rId7"/>
    <p:sldId id="1424" r:id="rId8"/>
    <p:sldId id="1427" r:id="rId9"/>
    <p:sldId id="1423" r:id="rId10"/>
    <p:sldId id="1412" r:id="rId11"/>
    <p:sldId id="1417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4762" autoAdjust="0"/>
  </p:normalViewPr>
  <p:slideViewPr>
    <p:cSldViewPr>
      <p:cViewPr varScale="1">
        <p:scale>
          <a:sx n="121" d="100"/>
          <a:sy n="121" d="100"/>
        </p:scale>
        <p:origin x="2560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64" y="-1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Alice Chen (Qualcomm)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0F0DBE41-23D8-4A5A-BF78-102A9350C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1908" y="331014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802.11-23/0110r0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>
            <a:extLst>
              <a:ext uri="{FF2B5EF4-FFF2-40B4-BE49-F238E27FC236}">
                <a16:creationId xmlns:a16="http://schemas.microsoft.com/office/drawing/2014/main" id="{CB245E8C-54A1-40A6-B6AD-049B392D643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08520" y="294501"/>
            <a:ext cx="21595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Jan, 2023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00242BE9-34DB-416B-A8B6-9310C7468CF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251197" y="6487632"/>
            <a:ext cx="1202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dirty="0" err="1"/>
              <a:t>Tianyu</a:t>
            </a:r>
            <a:r>
              <a:rPr lang="en-GB" altLang="en-US" dirty="0"/>
              <a:t> Wu (Apple)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Discussions on Preamble Puncturing in 320MHz Ranging NDP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2023-01-19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10B1069-0D98-414F-900C-2B9F8501AB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5327289"/>
              </p:ext>
            </p:extLst>
          </p:nvPr>
        </p:nvGraphicFramePr>
        <p:xfrm>
          <a:off x="1152525" y="2998720"/>
          <a:ext cx="7391400" cy="125341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Tianyu</a:t>
                      </a:r>
                      <a:r>
                        <a:rPr lang="en-US" sz="1100" dirty="0"/>
                        <a:t> Wu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  <a:p>
                      <a:pPr algn="ctr"/>
                      <a:r>
                        <a:rPr lang="en-US" sz="1100" dirty="0"/>
                        <a:t>Apple. Inc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err="1"/>
                        <a:t>tianyu@apple.com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Anuj Batra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Wook</a:t>
                      </a:r>
                      <a:r>
                        <a:rPr lang="en-US" sz="1100" dirty="0"/>
                        <a:t> Bong Lee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033976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F5E88EE-C167-14E9-AA9C-B449090F6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989138"/>
            <a:ext cx="7772400" cy="4392190"/>
          </a:xfrm>
        </p:spPr>
        <p:txBody>
          <a:bodyPr/>
          <a:lstStyle/>
          <a:p>
            <a:r>
              <a:rPr lang="en-US" sz="2000" dirty="0"/>
              <a:t>Preamble puncture is defined to improve spectrum utilization when a portion of the operating channel is not available.</a:t>
            </a:r>
          </a:p>
          <a:p>
            <a:pPr lvl="1"/>
            <a:r>
              <a:rPr lang="en-US" sz="1800" dirty="0"/>
              <a:t>However, typical ranging algorithms assume continuous spectrum.</a:t>
            </a:r>
          </a:p>
          <a:p>
            <a:pPr lvl="1"/>
            <a:r>
              <a:rPr lang="en-US" sz="1800" dirty="0"/>
              <a:t>Preamble puncturing does not provide attractive accuracy improvement</a:t>
            </a:r>
          </a:p>
          <a:p>
            <a:r>
              <a:rPr lang="en-US" sz="2000" dirty="0"/>
              <a:t>11bk has agreed to be a short project with simple extensions of 11az to support 320MHz ranging NDP</a:t>
            </a:r>
          </a:p>
          <a:p>
            <a:pPr lvl="1"/>
            <a:r>
              <a:rPr lang="en-US" sz="1800" dirty="0"/>
              <a:t>11az does not support preamble puncturing</a:t>
            </a:r>
          </a:p>
          <a:p>
            <a:pPr lvl="1"/>
            <a:r>
              <a:rPr lang="en-US" sz="1800" dirty="0"/>
              <a:t>There are many preamble puncturing modes defined for 320MHz PPDU in 11be. </a:t>
            </a:r>
          </a:p>
          <a:p>
            <a:pPr lvl="1"/>
            <a:r>
              <a:rPr lang="en-US" sz="1800" dirty="0"/>
              <a:t>Supporting all preamble puncturing modes will delay the progress and add a lot of complexity (in terms of testing).</a:t>
            </a:r>
          </a:p>
          <a:p>
            <a:r>
              <a:rPr lang="en-US" sz="2000" dirty="0"/>
              <a:t>We propose that 11bk only supports non-punctured 320MHz ranging NDP and continuous 240MHz ranging NDP.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E9804FF-A84C-DA93-6DDB-D132E626B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CA6767E-B1FD-09A7-D17B-D6419027A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4124630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C764607-8F09-C64C-161C-4FF083FFD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808"/>
            <a:ext cx="7772400" cy="4722812"/>
          </a:xfrm>
        </p:spPr>
        <p:txBody>
          <a:bodyPr/>
          <a:lstStyle/>
          <a:p>
            <a:r>
              <a:rPr lang="en-US" sz="2000" dirty="0"/>
              <a:t>Peak throughput linearly increase with total BW, but ranging accuracy does not</a:t>
            </a:r>
          </a:p>
          <a:p>
            <a:pPr lvl="1"/>
            <a:r>
              <a:rPr lang="en-US" sz="1800" dirty="0"/>
              <a:t>From 160MHz to 320MHz, expect 20%-30% accuracy improve</a:t>
            </a:r>
            <a:r>
              <a:rPr lang="en-US" sz="1800" baseline="30000" dirty="0"/>
              <a:t>1</a:t>
            </a:r>
            <a:endParaRPr lang="en-US" sz="1800" dirty="0"/>
          </a:p>
          <a:p>
            <a:pPr lvl="1"/>
            <a:r>
              <a:rPr lang="en-US" sz="1800" dirty="0"/>
              <a:t>Smaller gain expected for 160MHz to 240MHz or 160 to 280MHz</a:t>
            </a:r>
          </a:p>
          <a:p>
            <a:pPr lvl="1"/>
            <a:r>
              <a:rPr lang="en-US" sz="1800" dirty="0"/>
              <a:t>What if an AP supports preamble puncturing, but STA only measures </a:t>
            </a:r>
            <a:r>
              <a:rPr lang="en-US" sz="1800" dirty="0" err="1"/>
              <a:t>ToF</a:t>
            </a:r>
            <a:r>
              <a:rPr lang="en-US" sz="1800" dirty="0"/>
              <a:t> based on a continuous portion of the spectrum in the Ranging NDP?</a:t>
            </a:r>
          </a:p>
          <a:p>
            <a:pPr lvl="2"/>
            <a:r>
              <a:rPr lang="en-US" sz="1600" dirty="0"/>
              <a:t>If ranging initiator and ranging responder use different BWs, the accuracy will be limited by the device using smaller BW.</a:t>
            </a:r>
          </a:p>
          <a:p>
            <a:pPr lvl="2"/>
            <a:r>
              <a:rPr lang="en-US" sz="1600" dirty="0"/>
              <a:t>Example: If AP measures </a:t>
            </a:r>
            <a:r>
              <a:rPr lang="en-US" sz="1600" dirty="0" err="1"/>
              <a:t>ToF</a:t>
            </a:r>
            <a:r>
              <a:rPr lang="en-US" sz="1600" dirty="0"/>
              <a:t> on 80+160MHz BW and STA measures </a:t>
            </a:r>
            <a:r>
              <a:rPr lang="en-US" sz="1600" dirty="0" err="1"/>
              <a:t>ToF</a:t>
            </a:r>
            <a:r>
              <a:rPr lang="en-US" sz="1600" dirty="0"/>
              <a:t> on 80MHz BW, the ranging accuracy will be limited by the STA side, similar accuracy as using 80MHz NDP. </a:t>
            </a:r>
            <a:endParaRPr lang="en-US" sz="2000" dirty="0"/>
          </a:p>
          <a:p>
            <a:r>
              <a:rPr lang="en-US" sz="2000" dirty="0"/>
              <a:t>Complexity increase with the number of modes supported. </a:t>
            </a:r>
          </a:p>
          <a:p>
            <a:pPr lvl="1"/>
            <a:r>
              <a:rPr lang="en-US" sz="1800" dirty="0"/>
              <a:t>There are 24 preamble puncturing modes for 320MHz PPDU</a:t>
            </a:r>
          </a:p>
          <a:p>
            <a:pPr lvl="2"/>
            <a:r>
              <a:rPr lang="en-US" sz="1600" dirty="0"/>
              <a:t>Supporting so many modes will result in excessive testing effort. </a:t>
            </a:r>
          </a:p>
          <a:p>
            <a:pPr lvl="2"/>
            <a:r>
              <a:rPr lang="en-US" sz="1600" dirty="0"/>
              <a:t>Not a good tradeoff considering the very limited gain in ranging accuracy. 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78BA217-D8C0-7B8C-811C-FC50C2F73F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4B3B1C6-8F8A-536B-5A93-E4DFA803F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Ranging Accuracy vs Complexity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074729-C552-1254-4536-9409A45FCEB4}"/>
              </a:ext>
            </a:extLst>
          </p:cNvPr>
          <p:cNvSpPr txBox="1"/>
          <p:nvPr/>
        </p:nvSpPr>
        <p:spPr>
          <a:xfrm>
            <a:off x="6012160" y="6209965"/>
            <a:ext cx="2260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1: In rich multipath environments</a:t>
            </a:r>
          </a:p>
        </p:txBody>
      </p:sp>
    </p:spTree>
    <p:extLst>
      <p:ext uri="{BB962C8B-B14F-4D97-AF65-F5344CB8AC3E}">
        <p14:creationId xmlns:p14="http://schemas.microsoft.com/office/powerpoint/2010/main" val="684774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A1B95FB-3BC0-BC34-2438-B0D2C8E35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3" y="1700808"/>
            <a:ext cx="7772400" cy="4403130"/>
          </a:xfrm>
        </p:spPr>
        <p:txBody>
          <a:bodyPr/>
          <a:lstStyle/>
          <a:p>
            <a:r>
              <a:rPr lang="en-US" sz="1600" dirty="0"/>
              <a:t>Non-punctured 320MHz PPDU and 24 preamble puncture modes</a:t>
            </a:r>
          </a:p>
          <a:p>
            <a:pPr lvl="1"/>
            <a:r>
              <a:rPr lang="en-US" sz="1400" dirty="0"/>
              <a:t>Continuous 240MHz PPDU are two special puncture modes that can also be seen as full BW 240MHz PPDU. 240MHz modes can be used in regulatory regions without 320MHz channel.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092ACA-70F6-F4CF-82D4-4401ED9F9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290936E-21D3-9D28-BBF6-C6D19CD7C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Preamble puncturing in 320MHz PPDU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35C7FBB-FEAB-693E-2A95-04355D40181A}"/>
              </a:ext>
            </a:extLst>
          </p:cNvPr>
          <p:cNvGrpSpPr/>
          <p:nvPr/>
        </p:nvGrpSpPr>
        <p:grpSpPr>
          <a:xfrm>
            <a:off x="511036" y="2543702"/>
            <a:ext cx="8118754" cy="4114273"/>
            <a:chOff x="511036" y="2543702"/>
            <a:chExt cx="8118754" cy="4114273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97A71B0D-A179-2247-EBFD-5585850857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1036" y="2543702"/>
              <a:ext cx="7772400" cy="4114273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5DC091C5-337C-7B9F-D035-F71538077FAA}"/>
                </a:ext>
              </a:extLst>
            </p:cNvPr>
            <p:cNvSpPr txBox="1"/>
            <p:nvPr/>
          </p:nvSpPr>
          <p:spPr>
            <a:xfrm>
              <a:off x="6372200" y="3084423"/>
              <a:ext cx="22575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Non-punctured 320MHz PPDU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97D22C4-25BA-02E9-C7A6-3A10FD2139A8}"/>
                </a:ext>
              </a:extLst>
            </p:cNvPr>
            <p:cNvSpPr txBox="1"/>
            <p:nvPr/>
          </p:nvSpPr>
          <p:spPr>
            <a:xfrm>
              <a:off x="1331640" y="4370005"/>
              <a:ext cx="12241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/>
                <a:t>Continuous 240MHz PPDU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90DB5A8-74F6-4B94-40FF-415E50B5C60C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6372200" y="2780928"/>
              <a:ext cx="1224136" cy="37550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CA738502-D130-E14C-CCA5-FBE950EFE110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359410" y="4600837"/>
              <a:ext cx="1276486" cy="12430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9C1CD77B-F305-379D-5A42-94D8B7C4D2D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457593" y="4662990"/>
              <a:ext cx="1125953" cy="49420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82831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5493F2B-42AF-9F75-1ECD-AD269E5515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For STA that prefer not to process non-continuous spectrum, there maybe many drawbacks</a:t>
            </a:r>
          </a:p>
          <a:p>
            <a:r>
              <a:rPr lang="en-US" sz="2000" dirty="0"/>
              <a:t>Consider a STA that only processes 160 </a:t>
            </a:r>
            <a:r>
              <a:rPr lang="en-US" sz="2000"/>
              <a:t>MHz from </a:t>
            </a:r>
            <a:r>
              <a:rPr lang="en-US" sz="2000" dirty="0"/>
              <a:t>160+80MHz:</a:t>
            </a:r>
          </a:p>
          <a:p>
            <a:pPr lvl="1"/>
            <a:r>
              <a:rPr lang="en-US" sz="1600" dirty="0"/>
              <a:t>Need to zero out 80MHz which is equivalent to convolving time-domain waveform with a filter – could degrade ranging accuracy of 1</a:t>
            </a:r>
            <a:r>
              <a:rPr lang="en-US" sz="1600" baseline="30000" dirty="0"/>
              <a:t>st</a:t>
            </a:r>
            <a:r>
              <a:rPr lang="en-US" sz="1600" dirty="0"/>
              <a:t> path detection (needs to be verified) </a:t>
            </a:r>
          </a:p>
          <a:p>
            <a:pPr lvl="1"/>
            <a:r>
              <a:rPr lang="en-US" sz="1600" dirty="0"/>
              <a:t>Power loss: Wasted 1/3 of power on the 80MHz portion of the channel (1.8dB)</a:t>
            </a:r>
          </a:p>
          <a:p>
            <a:pPr lvl="1"/>
            <a:r>
              <a:rPr lang="en-US" sz="1600" dirty="0"/>
              <a:t>Additional testing and verification efforts for ranging of these modes – beyond 11be testing and verification</a:t>
            </a:r>
          </a:p>
          <a:p>
            <a:pPr lvl="1"/>
            <a:r>
              <a:rPr lang="en-US" sz="1600" dirty="0"/>
              <a:t>Medium access: Chance to obtain idle channel on 160 is higher than 320MHz</a:t>
            </a:r>
          </a:p>
          <a:p>
            <a:pPr lvl="1"/>
            <a:r>
              <a:rPr lang="en-US" sz="1600" dirty="0"/>
              <a:t>Increased risk due to additional protocol complexity – STAs start with 11bk 320MHz, but fallbacks to 11az 160MHz when 160+80 mode is used in 11bk 320MHz ranging session – increases time/overhead for ranging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894EF9-4802-8235-3724-55B46CB0DB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54C3D6E-3CD6-15F2-6694-1DB221C48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Concerns on supporting all puncturing modes in Ranging</a:t>
            </a:r>
          </a:p>
        </p:txBody>
      </p:sp>
    </p:spTree>
    <p:extLst>
      <p:ext uri="{BB962C8B-B14F-4D97-AF65-F5344CB8AC3E}">
        <p14:creationId xmlns:p14="http://schemas.microsoft.com/office/powerpoint/2010/main" val="3018776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E6C9B25-A4F4-9325-710D-3E6D98A33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propose:</a:t>
            </a:r>
            <a:br>
              <a:rPr lang="en-US" dirty="0"/>
            </a:br>
            <a:r>
              <a:rPr lang="en-US" dirty="0"/>
              <a:t>Only support non-punctured 320MHz Ranging NDP and continuous 240MHz Ranging NDP in 11bk. </a:t>
            </a:r>
          </a:p>
          <a:p>
            <a:endParaRPr lang="en-US" dirty="0"/>
          </a:p>
          <a:p>
            <a:r>
              <a:rPr lang="en-US" dirty="0"/>
              <a:t>Discussions</a:t>
            </a:r>
          </a:p>
          <a:p>
            <a:pPr lvl="1"/>
            <a:r>
              <a:rPr lang="en-US" dirty="0"/>
              <a:t>Note that 11az only support a subset of 11ax PHY modes to simplify the design. For example,</a:t>
            </a:r>
          </a:p>
          <a:p>
            <a:pPr lvl="2"/>
            <a:r>
              <a:rPr lang="en-US" dirty="0"/>
              <a:t>11az only support 2x LTF with 1.6us GI mode.</a:t>
            </a:r>
          </a:p>
          <a:p>
            <a:pPr lvl="2"/>
            <a:r>
              <a:rPr lang="en-US" dirty="0"/>
              <a:t>11az does not support preamble puncturing modes</a:t>
            </a:r>
          </a:p>
          <a:p>
            <a:pPr lvl="1"/>
            <a:r>
              <a:rPr lang="en-US" dirty="0"/>
              <a:t>We prefer to follow the same design philosophy as 11az and limit the supported preamble puncturing modes in 11bk.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A2A834-01E8-6AF3-52EA-D77C11E73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53AF061-94E9-C0E2-27D2-F4D16B98E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</p:spTree>
    <p:extLst>
      <p:ext uri="{BB962C8B-B14F-4D97-AF65-F5344CB8AC3E}">
        <p14:creationId xmlns:p14="http://schemas.microsoft.com/office/powerpoint/2010/main" val="3806258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450639D-886C-493D-B162-6D52F5180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dirty="0"/>
              <a:t>Do you agree that 11bk only support non-punctured 320MHz Ranging NDP and continuous 240MHz Ranging NDP?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</a:t>
            </a:r>
          </a:p>
          <a:p>
            <a:pPr lvl="1"/>
            <a:r>
              <a:rPr lang="en-US" dirty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1A2F4E-FA66-4E42-97DE-3D16F19AF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5B7E3805-979E-4DFC-9B1C-837703C8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</p:spTree>
    <p:extLst>
      <p:ext uri="{BB962C8B-B14F-4D97-AF65-F5344CB8AC3E}">
        <p14:creationId xmlns:p14="http://schemas.microsoft.com/office/powerpoint/2010/main" val="2087577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34878DE-C0B6-BA92-516B-22643FD041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11-22/1981r0 Thoughts on </a:t>
            </a:r>
            <a:r>
              <a:rPr lang="en-US"/>
              <a:t>320MHz Ranging NDP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FFC099-C6E5-23F0-4292-17EE4AAE7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6380CD2-BEB1-084D-F982-FCA507A955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</p:spTree>
    <p:extLst>
      <p:ext uri="{BB962C8B-B14F-4D97-AF65-F5344CB8AC3E}">
        <p14:creationId xmlns:p14="http://schemas.microsoft.com/office/powerpoint/2010/main" val="45289223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71dc698b48675b0a151432ed1de35fc5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adf60fb58001da84b015160a85c22507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150F2E2-02A2-41B8-BE8F-7B4472F362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CB5B2B2-1592-4202-821D-CE276CC69F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C5EB2F6-C6D0-4E31-9544-2A590DCDD12F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75888</TotalTime>
  <Words>648</Words>
  <Application>Microsoft Macintosh PowerPoint</Application>
  <PresentationFormat>On-screen Show (4:3)</PresentationFormat>
  <Paragraphs>76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Times New Roman</vt:lpstr>
      <vt:lpstr>802-11-Submission</vt:lpstr>
      <vt:lpstr>Discussions on Preamble Puncturing in 320MHz Ranging NDP</vt:lpstr>
      <vt:lpstr>Introduction</vt:lpstr>
      <vt:lpstr>Ranging Accuracy vs Complexity</vt:lpstr>
      <vt:lpstr>Preamble puncturing in 320MHz PPDU</vt:lpstr>
      <vt:lpstr>Concerns on supporting all puncturing modes in Ranging</vt:lpstr>
      <vt:lpstr>Proposal</vt:lpstr>
      <vt:lpstr>Straw Poll 1</vt:lpstr>
      <vt:lpstr>Reference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btian@qti.qualcomm.com</dc:creator>
  <cp:lastModifiedBy>Tianyu Wu</cp:lastModifiedBy>
  <cp:revision>1889</cp:revision>
  <cp:lastPrinted>1998-02-10T13:28:06Z</cp:lastPrinted>
  <dcterms:created xsi:type="dcterms:W3CDTF">2004-12-02T14:01:45Z</dcterms:created>
  <dcterms:modified xsi:type="dcterms:W3CDTF">2023-01-19T18:19:35Z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-1929945600</vt:i4>
  </property>
  <property fmtid="{D5CDD505-2E9C-101B-9397-08002B2CF9AE}" pid="4" name="_EmailSubject">
    <vt:lpwstr>Agenda of Syzygy PHY System meeting with QCT on 1/29</vt:lpwstr>
  </property>
  <property fmtid="{D5CDD505-2E9C-101B-9397-08002B2CF9AE}" pid="5" name="_AuthorEmail">
    <vt:lpwstr>alicel@qti.qualcomm.com</vt:lpwstr>
  </property>
  <property fmtid="{D5CDD505-2E9C-101B-9397-08002B2CF9AE}" pid="6" name="_AuthorEmailDisplayName">
    <vt:lpwstr>Alice Chen</vt:lpwstr>
  </property>
  <property fmtid="{D5CDD505-2E9C-101B-9397-08002B2CF9AE}" pid="7" name="_PreviousAdHocReviewCycleID">
    <vt:i4>-613141481</vt:i4>
  </property>
  <property fmtid="{D5CDD505-2E9C-101B-9397-08002B2CF9AE}" pid="8" name="ContentTypeId">
    <vt:lpwstr>0x010100EB28163D68FE8E4D9361964FDD814FC4</vt:lpwstr>
  </property>
</Properties>
</file>