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662" r:id="rId116"/>
    <p:sldId id="2538" r:id="rId117"/>
    <p:sldId id="2541" r:id="rId118"/>
    <p:sldId id="2542" r:id="rId119"/>
    <p:sldId id="2539" r:id="rId120"/>
    <p:sldId id="2540" r:id="rId1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Dec. 2024 Telecons" id="{2F524EDE-5E00-4569-BB28-0377F68842CC}">
          <p14:sldIdLst>
            <p14:sldId id="2662"/>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113" d="100"/>
          <a:sy n="113" d="100"/>
        </p:scale>
        <p:origin x="126" y="2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128"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4763FD9-DE2B-42CC-B32B-5704EEAB9BCD}"/>
    <pc:docChg chg="modMainMaster">
      <pc:chgData name="Segev, Jonathan" userId="7c67a1b0-8725-4553-8055-0888dbcaef94" providerId="ADAL" clId="{44763FD9-DE2B-42CC-B32B-5704EEAB9BCD}" dt="2024-12-12T21:27:12.720" v="1" actId="20577"/>
      <pc:docMkLst>
        <pc:docMk/>
      </pc:docMkLst>
      <pc:sldMasterChg chg="modSp mod">
        <pc:chgData name="Segev, Jonathan" userId="7c67a1b0-8725-4553-8055-0888dbcaef94" providerId="ADAL" clId="{44763FD9-DE2B-42CC-B32B-5704EEAB9BCD}" dt="2024-12-12T21:27:12.720" v="1" actId="20577"/>
        <pc:sldMasterMkLst>
          <pc:docMk/>
          <pc:sldMasterMk cId="0" sldId="2147483648"/>
        </pc:sldMasterMkLst>
        <pc:spChg chg="mod">
          <ac:chgData name="Segev, Jonathan" userId="7c67a1b0-8725-4553-8055-0888dbcaef94" providerId="ADAL" clId="{44763FD9-DE2B-42CC-B32B-5704EEAB9BCD}" dt="2024-12-12T21:27:12.72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2024-11-11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Nov.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11-24-1964</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(202412-01):</a:t>
            </a:r>
            <a:endParaRPr lang="en-US" dirty="0"/>
          </a:p>
          <a:p>
            <a:pPr marL="0" indent="0"/>
            <a:r>
              <a:rPr lang="en-US" b="0" dirty="0"/>
              <a:t>Move to adopt the resolutions depicted by document 11-24-1964r1 for CIDs I-61, I-68, I-69 (3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4353394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 unanimous </a:t>
            </a:r>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228423</TotalTime>
  <Words>8779</Words>
  <Application>Microsoft Office PowerPoint</Application>
  <PresentationFormat>Widescreen</PresentationFormat>
  <Paragraphs>1299</Paragraphs>
  <Slides>120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5"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Submission 11-24-1964</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517</cp:revision>
  <cp:lastPrinted>1601-01-01T00:00:00Z</cp:lastPrinted>
  <dcterms:created xsi:type="dcterms:W3CDTF">2018-08-06T10:28:59Z</dcterms:created>
  <dcterms:modified xsi:type="dcterms:W3CDTF">2024-12-12T21:27:17Z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