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1"/>
  </p:notesMasterIdLst>
  <p:handoutMasterIdLst>
    <p:handoutMasterId r:id="rId122"/>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660" r:id="rId114"/>
    <p:sldId id="2661" r:id="rId115"/>
    <p:sldId id="2538" r:id="rId116"/>
    <p:sldId id="2541" r:id="rId117"/>
    <p:sldId id="2542" r:id="rId118"/>
    <p:sldId id="2539" r:id="rId119"/>
    <p:sldId id="2540" r:id="rId1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 id="2660"/>
            <p14:sldId id="2661"/>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8D0A9C9-CAEC-4829-94DD-942E391E9ADE}"/>
    <pc:docChg chg="addSld delSld modSld sldOrd modSection">
      <pc:chgData name="Segev, Jonathan" userId="7c67a1b0-8725-4553-8055-0888dbcaef94" providerId="ADAL" clId="{58D0A9C9-CAEC-4829-94DD-942E391E9ADE}" dt="2024-11-14T00:55:43.303" v="280" actId="20577"/>
      <pc:docMkLst>
        <pc:docMk/>
      </pc:docMkLst>
      <pc:sldChg chg="add del">
        <pc:chgData name="Segev, Jonathan" userId="7c67a1b0-8725-4553-8055-0888dbcaef94" providerId="ADAL" clId="{58D0A9C9-CAEC-4829-94DD-942E391E9ADE}" dt="2024-11-12T23:06:29.544" v="4" actId="47"/>
        <pc:sldMkLst>
          <pc:docMk/>
          <pc:sldMk cId="1749859600" sldId="2659"/>
        </pc:sldMkLst>
      </pc:sldChg>
      <pc:sldChg chg="modSp add mod ord">
        <pc:chgData name="Segev, Jonathan" userId="7c67a1b0-8725-4553-8055-0888dbcaef94" providerId="ADAL" clId="{58D0A9C9-CAEC-4829-94DD-942E391E9ADE}" dt="2024-11-14T00:50:58.101" v="172" actId="20577"/>
        <pc:sldMkLst>
          <pc:docMk/>
          <pc:sldMk cId="3951545867" sldId="2660"/>
        </pc:sldMkLst>
        <pc:spChg chg="mod">
          <ac:chgData name="Segev, Jonathan" userId="7c67a1b0-8725-4553-8055-0888dbcaef94" providerId="ADAL" clId="{58D0A9C9-CAEC-4829-94DD-942E391E9ADE}" dt="2024-11-14T00:47:09.944" v="37" actId="20577"/>
          <ac:spMkLst>
            <pc:docMk/>
            <pc:sldMk cId="3951545867" sldId="2660"/>
            <ac:spMk id="2" creationId="{41A36FEF-CEDD-4B47-B654-6B5ED876100A}"/>
          </ac:spMkLst>
        </pc:spChg>
        <pc:spChg chg="mod">
          <ac:chgData name="Segev, Jonathan" userId="7c67a1b0-8725-4553-8055-0888dbcaef94" providerId="ADAL" clId="{58D0A9C9-CAEC-4829-94DD-942E391E9ADE}" dt="2024-11-14T00:50:58.101" v="172" actId="20577"/>
          <ac:spMkLst>
            <pc:docMk/>
            <pc:sldMk cId="3951545867" sldId="2660"/>
            <ac:spMk id="3" creationId="{FC8DC9CC-FCB4-4CDB-8B12-39E531B4EC3C}"/>
          </ac:spMkLst>
        </pc:spChg>
      </pc:sldChg>
      <pc:sldChg chg="modSp add mod">
        <pc:chgData name="Segev, Jonathan" userId="7c67a1b0-8725-4553-8055-0888dbcaef94" providerId="ADAL" clId="{58D0A9C9-CAEC-4829-94DD-942E391E9ADE}" dt="2024-11-14T00:55:43.303" v="280" actId="20577"/>
        <pc:sldMkLst>
          <pc:docMk/>
          <pc:sldMk cId="784645094" sldId="2661"/>
        </pc:sldMkLst>
        <pc:spChg chg="mod">
          <ac:chgData name="Segev, Jonathan" userId="7c67a1b0-8725-4553-8055-0888dbcaef94" providerId="ADAL" clId="{58D0A9C9-CAEC-4829-94DD-942E391E9ADE}" dt="2024-11-14T00:53:29.210" v="225" actId="20577"/>
          <ac:spMkLst>
            <pc:docMk/>
            <pc:sldMk cId="784645094" sldId="2661"/>
            <ac:spMk id="2" creationId="{41A36FEF-CEDD-4B47-B654-6B5ED876100A}"/>
          </ac:spMkLst>
        </pc:spChg>
        <pc:spChg chg="mod">
          <ac:chgData name="Segev, Jonathan" userId="7c67a1b0-8725-4553-8055-0888dbcaef94" providerId="ADAL" clId="{58D0A9C9-CAEC-4829-94DD-942E391E9ADE}" dt="2024-11-14T00:55:43.303" v="280" actId="20577"/>
          <ac:spMkLst>
            <pc:docMk/>
            <pc:sldMk cId="784645094" sldId="2661"/>
            <ac:spMk id="3" creationId="{FC8DC9CC-FCB4-4CDB-8B12-39E531B4EC3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2024-11-11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Nov.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11-24-1923</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(202411-02):</a:t>
            </a:r>
            <a:endParaRPr lang="en-US" dirty="0"/>
          </a:p>
          <a:p>
            <a:pPr marL="0" indent="0"/>
            <a:r>
              <a:rPr lang="en-US" b="0" dirty="0"/>
              <a:t>Move to adopt the resolutions depicted by document 11-24-1923r1 for CIDs I-4, I-11, I-12, I-21, I-22, I-23, I-24, I-28, (8 CID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51545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11-24-1929</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(202411-03):</a:t>
            </a:r>
            <a:endParaRPr lang="en-US" dirty="0"/>
          </a:p>
          <a:p>
            <a:pPr marL="0" indent="0"/>
            <a:r>
              <a:rPr lang="en-US" b="0" dirty="0"/>
              <a:t>Move to adopt the resolutions depicted by document 11-24-1929r1 for 49 editorial CIDs,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passes </a:t>
            </a:r>
            <a:r>
              <a:rPr lang="en-US" b="0"/>
              <a:t>(unanimous)</a:t>
            </a:r>
            <a:endParaRPr lang="en-US" b="0" dirty="0"/>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846450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209711</TotalTime>
  <Words>8703</Words>
  <Application>Microsoft Office PowerPoint</Application>
  <PresentationFormat>Widescreen</PresentationFormat>
  <Paragraphs>1289</Paragraphs>
  <Slides>119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119</vt:i4>
      </vt:variant>
    </vt:vector>
  </HeadingPairs>
  <TitlesOfParts>
    <vt:vector size="124"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Submission 11-24-1923</vt:lpstr>
      <vt:lpstr>Submission 11-24-1929</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516</cp:revision>
  <cp:lastPrinted>1601-01-01T00:00:00Z</cp:lastPrinted>
  <dcterms:created xsi:type="dcterms:W3CDTF">2018-08-06T10:28:59Z</dcterms:created>
  <dcterms:modified xsi:type="dcterms:W3CDTF">2024-11-14T00:55:45Z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