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9"/>
  </p:notesMasterIdLst>
  <p:handoutMasterIdLst>
    <p:handoutMasterId r:id="rId120"/>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658" r:id="rId113"/>
    <p:sldId id="2538" r:id="rId114"/>
    <p:sldId id="2541" r:id="rId115"/>
    <p:sldId id="2542" r:id="rId116"/>
    <p:sldId id="2539" r:id="rId117"/>
    <p:sldId id="2540" r:id="rId1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Nov 2024 IEEE meeting" id="{31A3A1EA-92BB-435E-AF2F-12FC8BF2C0C5}">
          <p14:sldIdLst>
            <p14:sldId id="2658"/>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CBD922-695D-40B8-8AC9-D8068071B1C3}" v="5" dt="2024-11-11T20:11:00.80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notesMaster" Target="notesMasters/notes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handoutMaster" Target="handoutMasters/handoutMaster1.xml"/><Relationship Id="rId125"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7ED87D7-590F-430D-A4EC-F5D44B411B72}"/>
    <pc:docChg chg="modMainMaster">
      <pc:chgData name="Segev, Jonathan" userId="7c67a1b0-8725-4553-8055-0888dbcaef94" providerId="ADAL" clId="{17ED87D7-590F-430D-A4EC-F5D44B411B72}" dt="2024-09-10T03:01:04.826" v="1" actId="20577"/>
      <pc:docMkLst>
        <pc:docMk/>
      </pc:docMkLst>
      <pc:sldMasterChg chg="modSp mod">
        <pc:chgData name="Segev, Jonathan" userId="7c67a1b0-8725-4553-8055-0888dbcaef94" providerId="ADAL" clId="{17ED87D7-590F-430D-A4EC-F5D44B411B72}" dt="2024-09-10T03:01:04.826" v="1" actId="20577"/>
        <pc:sldMasterMkLst>
          <pc:docMk/>
          <pc:sldMasterMk cId="0" sldId="2147483648"/>
        </pc:sldMasterMkLst>
        <pc:spChg chg="mod">
          <ac:chgData name="Segev, Jonathan" userId="7c67a1b0-8725-4553-8055-0888dbcaef94" providerId="ADAL" clId="{17ED87D7-590F-430D-A4EC-F5D44B411B72}" dt="2024-09-10T03:01:04.826" v="1" actId="20577"/>
          <ac:spMkLst>
            <pc:docMk/>
            <pc:sldMasterMk cId="0" sldId="2147483648"/>
            <ac:spMk id="10" creationId="{00000000-0000-0000-0000-000000000000}"/>
          </ac:spMkLst>
        </pc:spChg>
      </pc:sldMasterChg>
    </pc:docChg>
  </pc:docChgLst>
  <pc:docChgLst>
    <pc:chgData name="Segev, Jonathan" userId="7c67a1b0-8725-4553-8055-0888dbcaef94" providerId="ADAL" clId="{BECBD922-695D-40B8-8AC9-D8068071B1C3}"/>
    <pc:docChg chg="undo custSel addSld modSld modMainMaster addSection modSection">
      <pc:chgData name="Segev, Jonathan" userId="7c67a1b0-8725-4553-8055-0888dbcaef94" providerId="ADAL" clId="{BECBD922-695D-40B8-8AC9-D8068071B1C3}" dt="2024-11-12T21:55:29.741" v="106" actId="6549"/>
      <pc:docMkLst>
        <pc:docMk/>
      </pc:docMkLst>
      <pc:sldChg chg="modSp mod">
        <pc:chgData name="Segev, Jonathan" userId="7c67a1b0-8725-4553-8055-0888dbcaef94" providerId="ADAL" clId="{BECBD922-695D-40B8-8AC9-D8068071B1C3}" dt="2024-11-11T20:08:41.994" v="7" actId="20577"/>
        <pc:sldMkLst>
          <pc:docMk/>
          <pc:sldMk cId="0" sldId="256"/>
        </pc:sldMkLst>
        <pc:spChg chg="mod">
          <ac:chgData name="Segev, Jonathan" userId="7c67a1b0-8725-4553-8055-0888dbcaef94" providerId="ADAL" clId="{BECBD922-695D-40B8-8AC9-D8068071B1C3}" dt="2024-11-11T20:08:41.994" v="7" actId="20577"/>
          <ac:spMkLst>
            <pc:docMk/>
            <pc:sldMk cId="0" sldId="256"/>
            <ac:spMk id="3074" creationId="{00000000-0000-0000-0000-000000000000}"/>
          </ac:spMkLst>
        </pc:spChg>
      </pc:sldChg>
      <pc:sldChg chg="addSp modSp add mod">
        <pc:chgData name="Segev, Jonathan" userId="7c67a1b0-8725-4553-8055-0888dbcaef94" providerId="ADAL" clId="{BECBD922-695D-40B8-8AC9-D8068071B1C3}" dt="2024-11-12T21:54:58.056" v="104" actId="20577"/>
        <pc:sldMkLst>
          <pc:docMk/>
          <pc:sldMk cId="2816884700" sldId="2658"/>
        </pc:sldMkLst>
        <pc:spChg chg="mod">
          <ac:chgData name="Segev, Jonathan" userId="7c67a1b0-8725-4553-8055-0888dbcaef94" providerId="ADAL" clId="{BECBD922-695D-40B8-8AC9-D8068071B1C3}" dt="2024-11-12T21:54:58.056" v="104" actId="20577"/>
          <ac:spMkLst>
            <pc:docMk/>
            <pc:sldMk cId="2816884700" sldId="2658"/>
            <ac:spMk id="3" creationId="{30E537D2-092F-4837-8F4A-335EEC3ECD10}"/>
          </ac:spMkLst>
        </pc:spChg>
        <pc:graphicFrameChg chg="add mod">
          <ac:chgData name="Segev, Jonathan" userId="7c67a1b0-8725-4553-8055-0888dbcaef94" providerId="ADAL" clId="{BECBD922-695D-40B8-8AC9-D8068071B1C3}" dt="2024-11-11T20:10:47.615" v="19"/>
          <ac:graphicFrameMkLst>
            <pc:docMk/>
            <pc:sldMk cId="2816884700" sldId="2658"/>
            <ac:graphicFrameMk id="7" creationId="{EFA4C817-F2B7-5092-4BCE-607B5CFDD118}"/>
          </ac:graphicFrameMkLst>
        </pc:graphicFrameChg>
      </pc:sldChg>
      <pc:sldMasterChg chg="modSp mod">
        <pc:chgData name="Segev, Jonathan" userId="7c67a1b0-8725-4553-8055-0888dbcaef94" providerId="ADAL" clId="{BECBD922-695D-40B8-8AC9-D8068071B1C3}" dt="2024-11-12T21:55:29.741" v="106" actId="6549"/>
        <pc:sldMasterMkLst>
          <pc:docMk/>
          <pc:sldMasterMk cId="0" sldId="2147483648"/>
        </pc:sldMasterMkLst>
        <pc:spChg chg="mod">
          <ac:chgData name="Segev, Jonathan" userId="7c67a1b0-8725-4553-8055-0888dbcaef94" providerId="ADAL" clId="{BECBD922-695D-40B8-8AC9-D8068071B1C3}" dt="2024-11-12T21:55:29.741" v="106"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2024-11-11</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Nov.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Nov.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11-24/1686r0 Meeting minutes September 2024 R0 posted to Mentor </a:t>
            </a:r>
          </a:p>
          <a:p>
            <a:pPr marL="0" indent="0"/>
            <a:r>
              <a:rPr lang="en-US" b="0" dirty="0"/>
              <a:t>October 6</a:t>
            </a:r>
            <a:r>
              <a:rPr lang="en-US" b="0" baseline="30000" dirty="0"/>
              <a:t>th</a:t>
            </a:r>
            <a:r>
              <a:rPr lang="en-US" b="0" dirty="0"/>
              <a:t> .</a:t>
            </a:r>
          </a:p>
          <a:p>
            <a:endParaRPr lang="en-US" dirty="0"/>
          </a:p>
          <a:p>
            <a:r>
              <a:rPr lang="en-US" dirty="0"/>
              <a:t>Motion </a:t>
            </a:r>
            <a:r>
              <a:rPr lang="en-US" b="0" dirty="0"/>
              <a:t>(202411-01):</a:t>
            </a:r>
          </a:p>
          <a:p>
            <a:pPr marL="0" indent="0"/>
            <a:r>
              <a:rPr lang="en-US" b="0" dirty="0"/>
              <a:t>Move to approve document 11-24/1686r0 as </a:t>
            </a:r>
            <a:r>
              <a:rPr lang="en-US" b="0" dirty="0" err="1"/>
              <a:t>TGbk</a:t>
            </a:r>
            <a:r>
              <a:rPr lang="en-US" b="0" dirty="0"/>
              <a:t> meeting minutes for the 2024 September meeting week.</a:t>
            </a:r>
          </a:p>
          <a:p>
            <a:pPr marL="0" indent="0"/>
            <a:endParaRPr lang="en-US" b="0" dirty="0"/>
          </a:p>
          <a:p>
            <a:r>
              <a:rPr lang="en-US" b="0" dirty="0"/>
              <a:t>Moved by: Dibakar Das</a:t>
            </a:r>
          </a:p>
          <a:p>
            <a:r>
              <a:rPr lang="en-US" b="0" dirty="0"/>
              <a:t>Seconded by: Roy Want</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16884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Nov.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Nov.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208091</TotalTime>
  <Words>8548</Words>
  <Application>Microsoft Office PowerPoint</Application>
  <PresentationFormat>Widescreen</PresentationFormat>
  <Paragraphs>1269</Paragraphs>
  <Slides>117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117</vt:i4>
      </vt:variant>
    </vt:vector>
  </HeadingPairs>
  <TitlesOfParts>
    <vt:vector size="122"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515</cp:revision>
  <cp:lastPrinted>1601-01-01T00:00:00Z</cp:lastPrinted>
  <dcterms:created xsi:type="dcterms:W3CDTF">2018-08-06T10:28:59Z</dcterms:created>
  <dcterms:modified xsi:type="dcterms:W3CDTF">2024-11-12T21:55:37Z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