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3"/>
  </p:notesMasterIdLst>
  <p:handoutMasterIdLst>
    <p:handoutMasterId r:id="rId114"/>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7" r:id="rId104"/>
    <p:sldId id="2648" r:id="rId105"/>
    <p:sldId id="2649" r:id="rId106"/>
    <p:sldId id="2646" r:id="rId107"/>
    <p:sldId id="2538" r:id="rId108"/>
    <p:sldId id="2541" r:id="rId109"/>
    <p:sldId id="2542" r:id="rId110"/>
    <p:sldId id="2539" r:id="rId111"/>
    <p:sldId id="2540" r:id="rId1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7"/>
            <p14:sldId id="2648"/>
            <p14:sldId id="2649"/>
            <p14:sldId id="2646"/>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A67549-24D9-4543-931E-FE93BA601C0D}" v="2" dt="2024-07-16T17:25:17.55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24" autoAdjust="0"/>
    <p:restoredTop sz="94660"/>
  </p:normalViewPr>
  <p:slideViewPr>
    <p:cSldViewPr>
      <p:cViewPr varScale="1">
        <p:scale>
          <a:sx n="107" d="100"/>
          <a:sy n="107" d="100"/>
        </p:scale>
        <p:origin x="36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notesMaster" Target="notesMasters/notesMaster1.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handoutMaster" Target="handoutMasters/handoutMaster1.xml"/><Relationship Id="rId119"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0754-06-00bk-lb286-comments-on-d2-0.xls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2024-07-16</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July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a:t>
            </a:r>
            <a:r>
              <a:rPr lang="en-US" b="0" dirty="0">
                <a:highlight>
                  <a:srgbClr val="FFFF00"/>
                </a:highlight>
              </a:rPr>
              <a:t>3?</a:t>
            </a:r>
            <a:r>
              <a:rPr lang="en-US" b="0" dirty="0"/>
              <a:t> 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a:t>
            </a:r>
          </a:p>
          <a:p>
            <a:r>
              <a:rPr lang="en-US" dirty="0"/>
              <a:t>Results (Y/N/A): </a:t>
            </a:r>
            <a:endParaRPr lang="en-US" b="0" dirty="0"/>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2634960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a:t>
            </a:r>
            <a:r>
              <a:rPr lang="en-US" b="0" dirty="0">
                <a:highlight>
                  <a:srgbClr val="FFFF00"/>
                </a:highlight>
              </a:rPr>
              <a:t>3?</a:t>
            </a:r>
            <a:r>
              <a:rPr lang="en-US" b="0" dirty="0"/>
              <a:t> 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a:t>
            </a:r>
          </a:p>
          <a:p>
            <a:r>
              <a:rPr lang="en-US" dirty="0"/>
              <a:t>Results (Y/N/A): </a:t>
            </a:r>
            <a:endParaRPr lang="en-US" b="0" dirty="0"/>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11-24-1080r0</a:t>
            </a:r>
            <a:r>
              <a:rPr lang="en-US" b="0" dirty="0">
                <a:highlight>
                  <a:srgbClr val="FFFF00"/>
                </a:highlight>
              </a:rPr>
              <a:t>?</a:t>
            </a:r>
            <a:r>
              <a:rPr lang="en-US" b="0" dirty="0"/>
              <a:t>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a:t>
            </a:r>
          </a:p>
          <a:p>
            <a:r>
              <a:rPr lang="en-US" dirty="0"/>
              <a:t>Results (Y/N/A): </a:t>
            </a:r>
            <a:endParaRPr lang="en-US" b="0" dirty="0"/>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11-24-754r6</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a:t>
            </a:r>
          </a:p>
          <a:p>
            <a:pPr marL="0" indent="0"/>
            <a:r>
              <a:rPr lang="en-US" b="0" dirty="0"/>
              <a:t>Second:</a:t>
            </a:r>
          </a:p>
          <a:p>
            <a:pPr marL="0" indent="0"/>
            <a:r>
              <a:rPr lang="en-US" b="0" dirty="0"/>
              <a:t>Results </a:t>
            </a:r>
            <a:r>
              <a:rPr lang="en-US" dirty="0"/>
              <a:t>(Y/N/A)</a:t>
            </a:r>
            <a:r>
              <a:rPr lang="en-US" b="0" dirty="0"/>
              <a:t>:</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84855130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a:t>
            </a:r>
            <a:r>
              <a:rPr lang="en-US" b="0" dirty="0" err="1"/>
              <a:t>unaninous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204875</TotalTime>
  <Words>7996</Words>
  <Application>Microsoft Office PowerPoint</Application>
  <PresentationFormat>Widescreen</PresentationFormat>
  <Paragraphs>1196</Paragraphs>
  <Slides>111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111</vt:i4>
      </vt:variant>
    </vt:vector>
  </HeadingPairs>
  <TitlesOfParts>
    <vt:vector size="116"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11-24-954</vt:lpstr>
      <vt:lpstr>Submission 11-24-1080</vt:lpstr>
      <vt:lpstr>P802.11bk Recirculation WG ballot</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513</cp:revision>
  <cp:lastPrinted>1601-01-01T00:00:00Z</cp:lastPrinted>
  <dcterms:created xsi:type="dcterms:W3CDTF">2018-08-06T10:28:59Z</dcterms:created>
  <dcterms:modified xsi:type="dcterms:W3CDTF">2024-07-16T17:26:20Z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