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538" r:id="rId78"/>
    <p:sldId id="2541" r:id="rId79"/>
    <p:sldId id="2542" r:id="rId80"/>
    <p:sldId id="2539" r:id="rId81"/>
    <p:sldId id="2540" r:id="rId8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74" d="100"/>
          <a:sy n="74" d="100"/>
        </p:scale>
        <p:origin x="72" y="2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handoutMaster" Target="handoutMasters/handoutMaster1.xml"/><Relationship Id="rId89"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63ADF52-354A-47A9-BC08-4B7A3D271A6E}"/>
    <pc:docChg chg="modMainMaster">
      <pc:chgData name="Segev, Jonathan" userId="7c67a1b0-8725-4553-8055-0888dbcaef94" providerId="ADAL" clId="{563ADF52-354A-47A9-BC08-4B7A3D271A6E}" dt="2024-03-12T21:33:08.005" v="1" actId="6549"/>
      <pc:docMkLst>
        <pc:docMk/>
      </pc:docMkLst>
      <pc:sldMasterChg chg="modSp mod">
        <pc:chgData name="Segev, Jonathan" userId="7c67a1b0-8725-4553-8055-0888dbcaef94" providerId="ADAL" clId="{563ADF52-354A-47A9-BC08-4B7A3D271A6E}" dt="2024-03-12T21:33:08.005" v="1" actId="6549"/>
        <pc:sldMasterMkLst>
          <pc:docMk/>
          <pc:sldMasterMk cId="0" sldId="2147483648"/>
        </pc:sldMasterMkLst>
        <pc:spChg chg="mod">
          <ac:chgData name="Segev, Jonathan" userId="7c67a1b0-8725-4553-8055-0888dbcaef94" providerId="ADAL" clId="{563ADF52-354A-47A9-BC08-4B7A3D271A6E}" dt="2024-03-12T21:33:08.005"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802.11-23/049r32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a:t>:</a:t>
            </a:r>
            <a:r>
              <a:rPr lang="en-GB" sz="2000" b="0"/>
              <a:t> 2024-03-11</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March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870561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201449</TotalTime>
  <Words>5631</Words>
  <Application>Microsoft Office PowerPoint</Application>
  <PresentationFormat>Widescreen</PresentationFormat>
  <Paragraphs>883</Paragraphs>
  <Slides>81</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86"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502</cp:revision>
  <cp:lastPrinted>1601-01-01T00:00:00Z</cp:lastPrinted>
  <dcterms:created xsi:type="dcterms:W3CDTF">2018-08-06T10:28:59Z</dcterms:created>
  <dcterms:modified xsi:type="dcterms:W3CDTF">2024-03-12T21:33:11Z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