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14" r:id="rId67"/>
    <p:sldId id="2608" r:id="rId68"/>
    <p:sldId id="2609" r:id="rId69"/>
    <p:sldId id="2610" r:id="rId70"/>
    <p:sldId id="2611" r:id="rId71"/>
    <p:sldId id="2538" r:id="rId72"/>
    <p:sldId id="2541" r:id="rId73"/>
    <p:sldId id="2542" r:id="rId74"/>
    <p:sldId id="2539" r:id="rId75"/>
    <p:sldId id="2540"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14"/>
            <p14:sldId id="2608"/>
            <p14:sldId id="2609"/>
            <p14:sldId id="2610"/>
            <p14:sldId id="2611"/>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E84C92-374B-412C-96D7-81FE9821D059}" v="1" dt="2024-03-06T00:26:55.32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13" d="100"/>
          <a:sy n="113" d="100"/>
        </p:scale>
        <p:origin x="126"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EE84C92-374B-412C-96D7-81FE9821D059}"/>
    <pc:docChg chg="custSel addSld delSld modSld modMainMaster modSection">
      <pc:chgData name="Segev, Jonathan" userId="7c67a1b0-8725-4553-8055-0888dbcaef94" providerId="ADAL" clId="{6EE84C92-374B-412C-96D7-81FE9821D059}" dt="2024-03-06T18:17:42.478" v="270" actId="6549"/>
      <pc:docMkLst>
        <pc:docMk/>
      </pc:docMkLst>
      <pc:sldChg chg="modSp mod">
        <pc:chgData name="Segev, Jonathan" userId="7c67a1b0-8725-4553-8055-0888dbcaef94" providerId="ADAL" clId="{6EE84C92-374B-412C-96D7-81FE9821D059}" dt="2024-03-06T00:32:17.382" v="136" actId="20577"/>
        <pc:sldMkLst>
          <pc:docMk/>
          <pc:sldMk cId="2173445736" sldId="2608"/>
        </pc:sldMkLst>
        <pc:spChg chg="mod">
          <ac:chgData name="Segev, Jonathan" userId="7c67a1b0-8725-4553-8055-0888dbcaef94" providerId="ADAL" clId="{6EE84C92-374B-412C-96D7-81FE9821D059}" dt="2024-03-06T00:32:17.382" v="136" actId="20577"/>
          <ac:spMkLst>
            <pc:docMk/>
            <pc:sldMk cId="2173445736" sldId="2608"/>
            <ac:spMk id="3" creationId="{868EB53C-39B6-6430-EA6C-9120727C004A}"/>
          </ac:spMkLst>
        </pc:spChg>
      </pc:sldChg>
      <pc:sldChg chg="modSp mod">
        <pc:chgData name="Segev, Jonathan" userId="7c67a1b0-8725-4553-8055-0888dbcaef94" providerId="ADAL" clId="{6EE84C92-374B-412C-96D7-81FE9821D059}" dt="2024-03-06T00:32:21.479" v="138" actId="20577"/>
        <pc:sldMkLst>
          <pc:docMk/>
          <pc:sldMk cId="1460227620" sldId="2609"/>
        </pc:sldMkLst>
        <pc:spChg chg="mod">
          <ac:chgData name="Segev, Jonathan" userId="7c67a1b0-8725-4553-8055-0888dbcaef94" providerId="ADAL" clId="{6EE84C92-374B-412C-96D7-81FE9821D059}" dt="2024-03-06T00:32:21.479" v="138" actId="20577"/>
          <ac:spMkLst>
            <pc:docMk/>
            <pc:sldMk cId="1460227620" sldId="2609"/>
            <ac:spMk id="3" creationId="{868EB53C-39B6-6430-EA6C-9120727C004A}"/>
          </ac:spMkLst>
        </pc:spChg>
      </pc:sldChg>
      <pc:sldChg chg="modSp mod">
        <pc:chgData name="Segev, Jonathan" userId="7c67a1b0-8725-4553-8055-0888dbcaef94" providerId="ADAL" clId="{6EE84C92-374B-412C-96D7-81FE9821D059}" dt="2024-03-06T00:32:25.022" v="142" actId="6549"/>
        <pc:sldMkLst>
          <pc:docMk/>
          <pc:sldMk cId="3151734424" sldId="2610"/>
        </pc:sldMkLst>
        <pc:spChg chg="mod">
          <ac:chgData name="Segev, Jonathan" userId="7c67a1b0-8725-4553-8055-0888dbcaef94" providerId="ADAL" clId="{6EE84C92-374B-412C-96D7-81FE9821D059}" dt="2024-03-06T00:32:25.022" v="142" actId="6549"/>
          <ac:spMkLst>
            <pc:docMk/>
            <pc:sldMk cId="3151734424" sldId="2610"/>
            <ac:spMk id="3" creationId="{868EB53C-39B6-6430-EA6C-9120727C004A}"/>
          </ac:spMkLst>
        </pc:spChg>
      </pc:sldChg>
      <pc:sldChg chg="modSp mod">
        <pc:chgData name="Segev, Jonathan" userId="7c67a1b0-8725-4553-8055-0888dbcaef94" providerId="ADAL" clId="{6EE84C92-374B-412C-96D7-81FE9821D059}" dt="2024-03-06T00:32:28.581" v="146" actId="20577"/>
        <pc:sldMkLst>
          <pc:docMk/>
          <pc:sldMk cId="246293162" sldId="2611"/>
        </pc:sldMkLst>
        <pc:spChg chg="mod">
          <ac:chgData name="Segev, Jonathan" userId="7c67a1b0-8725-4553-8055-0888dbcaef94" providerId="ADAL" clId="{6EE84C92-374B-412C-96D7-81FE9821D059}" dt="2024-03-06T00:32:28.581" v="146" actId="20577"/>
          <ac:spMkLst>
            <pc:docMk/>
            <pc:sldMk cId="246293162" sldId="2611"/>
            <ac:spMk id="3" creationId="{868EB53C-39B6-6430-EA6C-9120727C004A}"/>
          </ac:spMkLst>
        </pc:spChg>
      </pc:sldChg>
      <pc:sldChg chg="modSp new del mod">
        <pc:chgData name="Segev, Jonathan" userId="7c67a1b0-8725-4553-8055-0888dbcaef94" providerId="ADAL" clId="{6EE84C92-374B-412C-96D7-81FE9821D059}" dt="2024-03-06T00:26:57.813" v="22" actId="47"/>
        <pc:sldMkLst>
          <pc:docMk/>
          <pc:sldMk cId="16334127" sldId="2612"/>
        </pc:sldMkLst>
        <pc:spChg chg="mod">
          <ac:chgData name="Segev, Jonathan" userId="7c67a1b0-8725-4553-8055-0888dbcaef94" providerId="ADAL" clId="{6EE84C92-374B-412C-96D7-81FE9821D059}" dt="2024-03-06T00:26:34.761" v="20" actId="20577"/>
          <ac:spMkLst>
            <pc:docMk/>
            <pc:sldMk cId="16334127" sldId="2612"/>
            <ac:spMk id="2" creationId="{846F193E-7C1F-631C-B8C6-78BE9D3596B8}"/>
          </ac:spMkLst>
        </pc:spChg>
      </pc:sldChg>
      <pc:sldChg chg="modSp add mod">
        <pc:chgData name="Segev, Jonathan" userId="7c67a1b0-8725-4553-8055-0888dbcaef94" providerId="ADAL" clId="{6EE84C92-374B-412C-96D7-81FE9821D059}" dt="2024-03-06T00:29:02.621" v="127" actId="20577"/>
        <pc:sldMkLst>
          <pc:docMk/>
          <pc:sldMk cId="2805313157" sldId="2613"/>
        </pc:sldMkLst>
        <pc:spChg chg="mod">
          <ac:chgData name="Segev, Jonathan" userId="7c67a1b0-8725-4553-8055-0888dbcaef94" providerId="ADAL" clId="{6EE84C92-374B-412C-96D7-81FE9821D059}" dt="2024-03-06T00:29:02.621" v="127" actId="20577"/>
          <ac:spMkLst>
            <pc:docMk/>
            <pc:sldMk cId="2805313157" sldId="2613"/>
            <ac:spMk id="3" creationId="{30E537D2-092F-4837-8F4A-335EEC3ECD10}"/>
          </ac:spMkLst>
        </pc:spChg>
      </pc:sldChg>
      <pc:sldChg chg="modSp add mod">
        <pc:chgData name="Segev, Jonathan" userId="7c67a1b0-8725-4553-8055-0888dbcaef94" providerId="ADAL" clId="{6EE84C92-374B-412C-96D7-81FE9821D059}" dt="2024-03-06T18:17:42.478" v="270" actId="6549"/>
        <pc:sldMkLst>
          <pc:docMk/>
          <pc:sldMk cId="2126002564" sldId="2614"/>
        </pc:sldMkLst>
        <pc:spChg chg="mod">
          <ac:chgData name="Segev, Jonathan" userId="7c67a1b0-8725-4553-8055-0888dbcaef94" providerId="ADAL" clId="{6EE84C92-374B-412C-96D7-81FE9821D059}" dt="2024-03-06T18:15:10.275" v="158" actId="20577"/>
          <ac:spMkLst>
            <pc:docMk/>
            <pc:sldMk cId="2126002564" sldId="2614"/>
            <ac:spMk id="2" creationId="{EAF3419D-CB28-43D9-A3D8-569A2F648740}"/>
          </ac:spMkLst>
        </pc:spChg>
        <pc:spChg chg="mod">
          <ac:chgData name="Segev, Jonathan" userId="7c67a1b0-8725-4553-8055-0888dbcaef94" providerId="ADAL" clId="{6EE84C92-374B-412C-96D7-81FE9821D059}" dt="2024-03-06T18:17:42.478" v="270" actId="6549"/>
          <ac:spMkLst>
            <pc:docMk/>
            <pc:sldMk cId="2126002564" sldId="2614"/>
            <ac:spMk id="3" creationId="{30E537D2-092F-4837-8F4A-335EEC3ECD10}"/>
          </ac:spMkLst>
        </pc:spChg>
      </pc:sldChg>
      <pc:sldMasterChg chg="modSp mod">
        <pc:chgData name="Segev, Jonathan" userId="7c67a1b0-8725-4553-8055-0888dbcaef94" providerId="ADAL" clId="{6EE84C92-374B-412C-96D7-81FE9821D059}" dt="2024-03-06T00:08:54.866" v="3" actId="6549"/>
        <pc:sldMasterMkLst>
          <pc:docMk/>
          <pc:sldMasterMk cId="0" sldId="2147483648"/>
        </pc:sldMasterMkLst>
        <pc:spChg chg="mod">
          <ac:chgData name="Segev, Jonathan" userId="7c67a1b0-8725-4553-8055-0888dbcaef94" providerId="ADAL" clId="{6EE84C92-374B-412C-96D7-81FE9821D059}" dt="2024-03-06T00:08:54.866" v="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2024-03-05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11-23/287r1 as </a:t>
            </a:r>
            <a:r>
              <a:rPr lang="en-US" b="0" dirty="0" err="1"/>
              <a:t>TGbk</a:t>
            </a:r>
            <a:r>
              <a:rPr lang="en-US" b="0" dirty="0"/>
              <a:t> meeting minutes for the 2024 January meeting week.</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 posted to Mentor March ?. </a:t>
            </a:r>
          </a:p>
          <a:p>
            <a:endParaRPr lang="en-US" dirty="0"/>
          </a:p>
          <a:p>
            <a:r>
              <a:rPr lang="en-US" dirty="0"/>
              <a:t>Motion </a:t>
            </a:r>
            <a:r>
              <a:rPr lang="en-US" b="0"/>
              <a:t>(202403-07):</a:t>
            </a:r>
            <a:endParaRPr lang="en-US" b="0" dirty="0"/>
          </a:p>
          <a:p>
            <a:pPr marL="0" indent="0"/>
            <a:r>
              <a:rPr lang="en-US" b="0" dirty="0"/>
              <a:t>Move to approve document 11-24/432r? as </a:t>
            </a:r>
            <a:r>
              <a:rPr lang="en-US" b="0" dirty="0" err="1"/>
              <a:t>TGbk</a:t>
            </a:r>
            <a:r>
              <a:rPr lang="en-US" b="0" dirty="0"/>
              <a:t> meeting minutes for telecon running between the January an March IEEE meeting weeks.</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260025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a:t>
            </a:r>
          </a:p>
          <a:p>
            <a:r>
              <a:rPr lang="en-US" b="0" dirty="0"/>
              <a:t>Second:</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a:t>
            </a:r>
          </a:p>
          <a:p>
            <a:r>
              <a:rPr lang="en-US" b="0" dirty="0"/>
              <a:t>Second:</a:t>
            </a:r>
          </a:p>
          <a:p>
            <a:r>
              <a:rPr lang="en-US" b="0" dirty="0"/>
              <a:t>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a:t>
            </a:r>
          </a:p>
          <a:p>
            <a:r>
              <a:rPr lang="en-US" b="0" dirty="0"/>
              <a:t>Second:</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a:t>
            </a:r>
          </a:p>
          <a:p>
            <a:r>
              <a:rPr lang="en-US" b="0" dirty="0"/>
              <a:t>Second:</a:t>
            </a:r>
          </a:p>
          <a:p>
            <a:endParaRPr lang="en-US" b="0" dirty="0"/>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199973</TotalTime>
  <Words>5140</Words>
  <Application>Microsoft Office PowerPoint</Application>
  <PresentationFormat>Widescreen</PresentationFormat>
  <Paragraphs>817</Paragraphs>
  <Slides>75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0"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Approval of previous telecon minutes</vt:lpstr>
      <vt:lpstr>Submission 11-24-285</vt:lpstr>
      <vt:lpstr>Submission 11-24-215</vt:lpstr>
      <vt:lpstr>Submission 11-24-225</vt:lpstr>
      <vt:lpstr>Submission 11-24-272</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499</cp:revision>
  <cp:lastPrinted>1601-01-01T00:00:00Z</cp:lastPrinted>
  <dcterms:created xsi:type="dcterms:W3CDTF">2018-08-06T10:28:59Z</dcterms:created>
  <dcterms:modified xsi:type="dcterms:W3CDTF">2024-03-06T18:17:48Z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