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538" r:id="rId66"/>
    <p:sldId id="2541" r:id="rId67"/>
    <p:sldId id="2542" r:id="rId68"/>
    <p:sldId id="2539" r:id="rId69"/>
    <p:sldId id="2540" r:id="rId7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Untitled Section" id="{8ED69B22-E838-4633-A5BE-9C25E12F46F2}">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24" autoAdjust="0"/>
    <p:restoredTop sz="94660"/>
  </p:normalViewPr>
  <p:slideViewPr>
    <p:cSldViewPr>
      <p:cViewPr varScale="1">
        <p:scale>
          <a:sx n="113" d="100"/>
          <a:sy n="113" d="100"/>
        </p:scale>
        <p:origin x="126" y="63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4EEBF72-779E-4BB9-B181-8D8C069F7599}"/>
    <pc:docChg chg="modMainMaster">
      <pc:chgData name="Segev, Jonathan" userId="7c67a1b0-8725-4553-8055-0888dbcaef94" providerId="ADAL" clId="{F4EEBF72-779E-4BB9-B181-8D8C069F7599}" dt="2024-02-21T20:07:19.348" v="1" actId="20577"/>
      <pc:docMkLst>
        <pc:docMk/>
      </pc:docMkLst>
      <pc:sldMasterChg chg="modSp mod">
        <pc:chgData name="Segev, Jonathan" userId="7c67a1b0-8725-4553-8055-0888dbcaef94" providerId="ADAL" clId="{F4EEBF72-779E-4BB9-B181-8D8C069F7599}" dt="2024-02-21T20:07:19.348" v="1" actId="20577"/>
        <pc:sldMasterMkLst>
          <pc:docMk/>
          <pc:sldMasterMk cId="0" sldId="2147483648"/>
        </pc:sldMasterMkLst>
        <pc:spChg chg="mod">
          <ac:chgData name="Segev, Jonathan" userId="7c67a1b0-8725-4553-8055-0888dbcaef94" providerId="ADAL" clId="{F4EEBF72-779E-4BB9-B181-8D8C069F7599}" dt="2024-02-21T20:07:19.348"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802.11-23/049r28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a:t>:</a:t>
            </a:r>
            <a:r>
              <a:rPr lang="en-GB" sz="2000" b="0"/>
              <a:t> 2024-02-02</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Feb.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Feb.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Raissinia </a:t>
            </a:r>
          </a:p>
          <a:p>
            <a:r>
              <a:rPr lang="en-US" b="0" dirty="0"/>
              <a:t>Second:</a:t>
            </a:r>
          </a:p>
          <a:p>
            <a:endParaRPr lang="en-US" b="0" dirty="0"/>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a:t>
            </a:r>
          </a:p>
          <a:p>
            <a:endParaRPr lang="en-US" b="0" dirty="0"/>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Ali Raissinia</a:t>
            </a:r>
          </a:p>
          <a:p>
            <a:r>
              <a:rPr lang="en-US" b="0" dirty="0"/>
              <a:t>Second:</a:t>
            </a:r>
          </a:p>
          <a:p>
            <a:endParaRPr lang="en-US" b="0" dirty="0"/>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a:t>
            </a:r>
          </a:p>
          <a:p>
            <a:r>
              <a:rPr lang="en-US" b="0" dirty="0"/>
              <a:t>Second:</a:t>
            </a:r>
          </a:p>
          <a:p>
            <a:endParaRPr lang="en-US" b="0" dirty="0"/>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a:t>
            </a:r>
          </a:p>
          <a:p>
            <a:r>
              <a:rPr lang="en-US" b="0" dirty="0"/>
              <a:t>Second:</a:t>
            </a:r>
          </a:p>
          <a:p>
            <a:endParaRPr lang="en-US" b="0" dirty="0"/>
          </a:p>
          <a:p>
            <a:r>
              <a:rPr lang="en-US" sz="1800" dirty="0" err="1"/>
              <a:t>Strawpoll</a:t>
            </a:r>
            <a:r>
              <a:rPr lang="en-US" sz="1800" dirty="0"/>
              <a:t> results (Y/N/A</a:t>
            </a:r>
            <a:r>
              <a:rPr lang="en-US" sz="1800"/>
              <a:t>): </a:t>
            </a:r>
            <a:r>
              <a:rPr lang="en-US" sz="1800" b="0"/>
              <a:t>7/0/0</a:t>
            </a:r>
            <a:endParaRPr lang="en-US" sz="1800" b="0" dirty="0"/>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18705617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198603</TotalTime>
  <Words>4706</Words>
  <Application>Microsoft Office PowerPoint</Application>
  <PresentationFormat>Widescreen</PresentationFormat>
  <Paragraphs>749</Paragraphs>
  <Slides>69</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4"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497</cp:revision>
  <cp:lastPrinted>1601-01-01T00:00:00Z</cp:lastPrinted>
  <dcterms:created xsi:type="dcterms:W3CDTF">2018-08-06T10:28:59Z</dcterms:created>
  <dcterms:modified xsi:type="dcterms:W3CDTF">2024-02-21T20:07:29Z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