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538" r:id="rId64"/>
    <p:sldId id="2541" r:id="rId65"/>
    <p:sldId id="2542" r:id="rId66"/>
    <p:sldId id="2539" r:id="rId67"/>
    <p:sldId id="2540"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CAD74E-CE19-4948-A78F-4908956BE8ED}" v="1" dt="2024-02-13T22:22:07.93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113" d="100"/>
          <a:sy n="113" d="100"/>
        </p:scale>
        <p:origin x="126" y="27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9CAD74E-CE19-4948-A78F-4908956BE8ED}"/>
    <pc:docChg chg="addSld modSld modMainMaster">
      <pc:chgData name="Segev, Jonathan" userId="7c67a1b0-8725-4553-8055-0888dbcaef94" providerId="ADAL" clId="{19CAD74E-CE19-4948-A78F-4908956BE8ED}" dt="2024-02-13T22:23:15.376" v="16" actId="20577"/>
      <pc:docMkLst>
        <pc:docMk/>
      </pc:docMkLst>
      <pc:sldChg chg="modSp add mod">
        <pc:chgData name="Segev, Jonathan" userId="7c67a1b0-8725-4553-8055-0888dbcaef94" providerId="ADAL" clId="{19CAD74E-CE19-4948-A78F-4908956BE8ED}" dt="2024-02-13T22:23:15.376" v="16" actId="20577"/>
        <pc:sldMkLst>
          <pc:docMk/>
          <pc:sldMk cId="3662584470" sldId="2605"/>
        </pc:sldMkLst>
        <pc:spChg chg="mod">
          <ac:chgData name="Segev, Jonathan" userId="7c67a1b0-8725-4553-8055-0888dbcaef94" providerId="ADAL" clId="{19CAD74E-CE19-4948-A78F-4908956BE8ED}" dt="2024-02-13T22:22:36.268" v="4" actId="20577"/>
          <ac:spMkLst>
            <pc:docMk/>
            <pc:sldMk cId="3662584470" sldId="2605"/>
            <ac:spMk id="2" creationId="{6456EFA4-46BA-C62B-D11D-EE6CA2595079}"/>
          </ac:spMkLst>
        </pc:spChg>
        <pc:spChg chg="mod">
          <ac:chgData name="Segev, Jonathan" userId="7c67a1b0-8725-4553-8055-0888dbcaef94" providerId="ADAL" clId="{19CAD74E-CE19-4948-A78F-4908956BE8ED}" dt="2024-02-13T22:23:15.376" v="16" actId="20577"/>
          <ac:spMkLst>
            <pc:docMk/>
            <pc:sldMk cId="3662584470" sldId="2605"/>
            <ac:spMk id="3" creationId="{868EB53C-39B6-6430-EA6C-9120727C004A}"/>
          </ac:spMkLst>
        </pc:spChg>
      </pc:sldChg>
      <pc:sldMasterChg chg="modSp mod">
        <pc:chgData name="Segev, Jonathan" userId="7c67a1b0-8725-4553-8055-0888dbcaef94" providerId="ADAL" clId="{19CAD74E-CE19-4948-A78F-4908956BE8ED}" dt="2024-02-13T18:29:06.117" v="1" actId="20577"/>
        <pc:sldMasterMkLst>
          <pc:docMk/>
          <pc:sldMasterMk cId="0" sldId="2147483648"/>
        </pc:sldMasterMkLst>
        <pc:spChg chg="mod">
          <ac:chgData name="Segev, Jonathan" userId="7c67a1b0-8725-4553-8055-0888dbcaef94" providerId="ADAL" clId="{19CAD74E-CE19-4948-A78F-4908956BE8ED}" dt="2024-02-13T18:29:06.11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802.11-23/049r27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2024-02-02</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Feb.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Feb.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Raissinia </a:t>
            </a:r>
          </a:p>
          <a:p>
            <a:r>
              <a:rPr lang="en-US" b="0" dirty="0"/>
              <a:t>Second:</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b="0"/>
              <a:t>(</a:t>
            </a:r>
            <a:r>
              <a:rPr lang="en-US" sz="2400" b="0"/>
              <a:t>202403-02) </a:t>
            </a:r>
            <a:r>
              <a:rPr lang="en-US" b="0" dirty="0"/>
              <a:t>:</a:t>
            </a:r>
          </a:p>
          <a:p>
            <a:pPr marL="0" indent="0"/>
            <a:r>
              <a:rPr lang="en-US" b="0" dirty="0"/>
              <a:t>Move to adopt the resolution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Ali Raissinia</a:t>
            </a:r>
          </a:p>
          <a:p>
            <a:r>
              <a:rPr lang="en-US" b="0" dirty="0"/>
              <a:t>Second:</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1870561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198465</TotalTime>
  <Words>4521</Words>
  <Application>Microsoft Office PowerPoint</Application>
  <PresentationFormat>Widescreen</PresentationFormat>
  <Paragraphs>721</Paragraphs>
  <Slides>67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1" baseType="lpstr">
      <vt:lpstr>Arial</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496</cp:revision>
  <cp:lastPrinted>1601-01-01T00:00:00Z</cp:lastPrinted>
  <dcterms:created xsi:type="dcterms:W3CDTF">2018-08-06T10:28:59Z</dcterms:created>
  <dcterms:modified xsi:type="dcterms:W3CDTF">2024-02-13T22:23:21Z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