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94" r:id="rId43"/>
    <p:sldId id="2587" r:id="rId44"/>
    <p:sldId id="2589" r:id="rId45"/>
    <p:sldId id="2590" r:id="rId46"/>
    <p:sldId id="2588" r:id="rId47"/>
    <p:sldId id="2586" r:id="rId48"/>
    <p:sldId id="2591" r:id="rId49"/>
    <p:sldId id="2592" r:id="rId50"/>
    <p:sldId id="2593" r:id="rId51"/>
    <p:sldId id="672" r:id="rId52"/>
    <p:sldId id="2595" r:id="rId53"/>
    <p:sldId id="2596" r:id="rId54"/>
    <p:sldId id="2597" r:id="rId55"/>
    <p:sldId id="2598" r:id="rId56"/>
    <p:sldId id="2599" r:id="rId57"/>
    <p:sldId id="2600" r:id="rId58"/>
    <p:sldId id="2601" r:id="rId59"/>
    <p:sldId id="2602" r:id="rId60"/>
    <p:sldId id="2538" r:id="rId61"/>
    <p:sldId id="2541" r:id="rId62"/>
    <p:sldId id="2542" r:id="rId63"/>
    <p:sldId id="2539" r:id="rId64"/>
    <p:sldId id="2540" r:id="rId6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  <p14:sldId id="2594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Jan. 2024 IEEE meeting" id="{7BFCC1D1-A6FC-4CAE-8C1D-2CA6EB4E5CD3}">
          <p14:sldIdLst>
            <p14:sldId id="2595"/>
            <p14:sldId id="2596"/>
            <p14:sldId id="2597"/>
            <p14:sldId id="2598"/>
            <p14:sldId id="2599"/>
            <p14:sldId id="2600"/>
          </p14:sldIdLst>
        </p14:section>
        <p14:section name="Feb. motion telecon" id="{FDCCFBC5-8918-4E26-8800-786A1DDA3410}">
          <p14:sldIdLst>
            <p14:sldId id="2601"/>
            <p14:sldId id="2602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4660"/>
  </p:normalViewPr>
  <p:slideViewPr>
    <p:cSldViewPr>
      <p:cViewPr varScale="1">
        <p:scale>
          <a:sx n="113" d="100"/>
          <a:sy n="113" d="100"/>
        </p:scale>
        <p:origin x="126" y="27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0B5493F5-67FD-4B46-B1F2-8069AAFB6C44}"/>
    <pc:docChg chg="custSel modSld modMainMaster">
      <pc:chgData name="Segev, Jonathan" userId="7c67a1b0-8725-4553-8055-0888dbcaef94" providerId="ADAL" clId="{0B5493F5-67FD-4B46-B1F2-8069AAFB6C44}" dt="2024-02-02T17:50:32.747" v="14" actId="20577"/>
      <pc:docMkLst>
        <pc:docMk/>
      </pc:docMkLst>
      <pc:sldChg chg="modSp mod">
        <pc:chgData name="Segev, Jonathan" userId="7c67a1b0-8725-4553-8055-0888dbcaef94" providerId="ADAL" clId="{0B5493F5-67FD-4B46-B1F2-8069AAFB6C44}" dt="2024-02-02T17:50:32.747" v="14" actId="20577"/>
        <pc:sldMkLst>
          <pc:docMk/>
          <pc:sldMk cId="0" sldId="256"/>
        </pc:sldMkLst>
        <pc:spChg chg="mod">
          <ac:chgData name="Segev, Jonathan" userId="7c67a1b0-8725-4553-8055-0888dbcaef94" providerId="ADAL" clId="{0B5493F5-67FD-4B46-B1F2-8069AAFB6C44}" dt="2024-02-02T17:50:32.747" v="14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Segev, Jonathan" userId="7c67a1b0-8725-4553-8055-0888dbcaef94" providerId="ADAL" clId="{0B5493F5-67FD-4B46-B1F2-8069AAFB6C44}" dt="2024-02-02T17:50:23.048" v="4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0B5493F5-67FD-4B46-B1F2-8069AAFB6C44}" dt="2024-02-02T17:50:17.398" v="1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gev, Jonathan" userId="7c67a1b0-8725-4553-8055-0888dbcaef94" providerId="ADAL" clId="{0B5493F5-67FD-4B46-B1F2-8069AAFB6C44}" dt="2024-02-02T17:50:23.048" v="4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</a:t>
            </a:r>
            <a:r>
              <a:rPr lang="en-GB" sz="2000"/>
              <a:t>:</a:t>
            </a:r>
            <a:r>
              <a:rPr lang="en-GB" sz="2000" b="0"/>
              <a:t> 2024-02-02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927C-A083-ED9F-92DB-F91B8A75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11-23-1626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BEBC-0052-3901-7D81-60A24A1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adopt 11-23-1626r1 to the 802.11bk draft, instruct the technical editor to incorporate it in the 802.11bk draft amendment text and grant editorial rights to the technical editor. </a:t>
            </a:r>
          </a:p>
          <a:p>
            <a:r>
              <a:rPr lang="en-US" dirty="0"/>
              <a:t>Moved: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Roy Want</a:t>
            </a:r>
          </a:p>
          <a:p>
            <a:r>
              <a:rPr lang="en-US" dirty="0"/>
              <a:t>Results</a:t>
            </a:r>
            <a:r>
              <a:rPr lang="en-US" b="0" dirty="0"/>
              <a:t> (Y/N/A):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2BEDC-985D-4320-2EEA-8F2AE8B16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284B-2807-DD17-4BFE-B4E387969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6E058-C9C6-0763-7362-DDF7FB2F8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07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11-23/2201 “</a:t>
            </a:r>
            <a:r>
              <a:rPr lang="en-US" b="0" dirty="0" err="1"/>
              <a:t>TGbk</a:t>
            </a:r>
            <a:r>
              <a:rPr lang="en-US" b="0" dirty="0"/>
              <a:t> 2023 Nov plenary meeting mins” R0 posted to Mentor Nov. 18</a:t>
            </a:r>
            <a:r>
              <a:rPr lang="en-US" b="0" baseline="30000" dirty="0"/>
              <a:t>th</a:t>
            </a:r>
            <a:r>
              <a:rPr lang="en-US" b="0" dirty="0"/>
              <a:t> , R1 posted Nov. 18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(202401-01):</a:t>
            </a:r>
          </a:p>
          <a:p>
            <a:pPr marL="0" indent="0"/>
            <a:r>
              <a:rPr lang="en-US" b="0" dirty="0"/>
              <a:t>Move to approve document 11-23/2201r1 as </a:t>
            </a:r>
            <a:r>
              <a:rPr lang="en-US" b="0" dirty="0" err="1"/>
              <a:t>TGbk</a:t>
            </a:r>
            <a:r>
              <a:rPr lang="en-US" b="0" dirty="0"/>
              <a:t> meeting minutes for the 2023 November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0329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11-24-038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sz="2400" b="0" dirty="0"/>
              <a:t>(202401-02)</a:t>
            </a:r>
            <a:endParaRPr lang="en-US" dirty="0"/>
          </a:p>
          <a:p>
            <a:r>
              <a:rPr lang="en-US" b="0" dirty="0"/>
              <a:t>Move to adopt submission 11-24-038r1 as resolution for LB279 CID 1044 and assign the editor editorial license.</a:t>
            </a:r>
          </a:p>
          <a:p>
            <a:r>
              <a:rPr lang="en-US" b="0" dirty="0"/>
              <a:t>   </a:t>
            </a:r>
          </a:p>
          <a:p>
            <a:r>
              <a:rPr lang="en-US" dirty="0"/>
              <a:t>Move: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884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202401-03)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11-24-165r1 for CIDs 1296, 1300, 1304, 1312, 1316 (total of 5 CID),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Roy Want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836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202401-04)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11-24-152r1  for CIDs 1282, 1331 (total of 2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6639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202401-05)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11-24-183r1  for CIDs 1345, 1350, 1351, 1354, and 1355 (total of 5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656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11-24-2124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</a:t>
            </a:r>
            <a:r>
              <a:rPr lang="en-US" b="0" dirty="0"/>
              <a:t>7</a:t>
            </a:r>
            <a:r>
              <a:rPr lang="en-US" sz="2400" b="0" dirty="0"/>
              <a:t>) </a:t>
            </a:r>
            <a:r>
              <a:rPr lang="en-US" b="0" dirty="0"/>
              <a:t>:</a:t>
            </a:r>
          </a:p>
          <a:p>
            <a:r>
              <a:rPr lang="en-US" b="0" dirty="0"/>
              <a:t>We commit to Option 2 timeline of </a:t>
            </a:r>
            <a:r>
              <a:rPr lang="en-US" b="0" dirty="0" err="1"/>
              <a:t>TGbk</a:t>
            </a:r>
            <a:r>
              <a:rPr lang="en-US" b="0" dirty="0"/>
              <a:t> as identified in 11-24-2124r3.</a:t>
            </a:r>
          </a:p>
          <a:p>
            <a:endParaRPr lang="en-US" b="0" dirty="0"/>
          </a:p>
          <a:p>
            <a:r>
              <a:rPr lang="en-US" b="0" dirty="0"/>
              <a:t>Moved: Ali Raissinia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667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11-24-182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202402-01)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11-24-182r1 for CIDs 1341 and 1161 (total of 2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/>
              <a:t>Moved:</a:t>
            </a:r>
            <a:endParaRPr lang="en-US" b="0" dirty="0"/>
          </a:p>
          <a:p>
            <a:r>
              <a:rPr lang="en-US" b="0" dirty="0"/>
              <a:t>Second: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3449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11-24-233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202402-02)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11-24-233r?0 for CIDs specified in the document (total of 207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</a:t>
            </a:r>
          </a:p>
          <a:p>
            <a:r>
              <a:rPr lang="en-US" b="0" dirty="0"/>
              <a:t>Second: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88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189484</TotalTime>
  <Words>4264</Words>
  <Application>Microsoft Office PowerPoint</Application>
  <PresentationFormat>Widescreen</PresentationFormat>
  <Paragraphs>692</Paragraphs>
  <Slides>64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8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Submission 11-23-1626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Submission 11-24-038</vt:lpstr>
      <vt:lpstr>Submission 11-24-165</vt:lpstr>
      <vt:lpstr>Submission 11-24-152</vt:lpstr>
      <vt:lpstr>Submission 11-24-183</vt:lpstr>
      <vt:lpstr>Submission 11-24-2124</vt:lpstr>
      <vt:lpstr>Submission 11-24-182</vt:lpstr>
      <vt:lpstr>Submission 11-24-233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495</cp:revision>
  <cp:lastPrinted>1601-01-01T00:00:00Z</cp:lastPrinted>
  <dcterms:created xsi:type="dcterms:W3CDTF">2018-08-06T10:28:59Z</dcterms:created>
  <dcterms:modified xsi:type="dcterms:W3CDTF">2024-02-02T17:50:34Z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