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96" r:id="rId54"/>
    <p:sldId id="2597" r:id="rId55"/>
    <p:sldId id="2538" r:id="rId56"/>
    <p:sldId id="2541" r:id="rId57"/>
    <p:sldId id="2542" r:id="rId58"/>
    <p:sldId id="2539" r:id="rId59"/>
    <p:sldId id="2540" r:id="rId6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  <p14:sldId id="2596"/>
            <p14:sldId id="2597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90" d="100"/>
          <a:sy n="90" d="100"/>
        </p:scale>
        <p:origin x="82" y="115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11-24-038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sz="2400" b="0" dirty="0"/>
              <a:t>(202401-02)</a:t>
            </a:r>
            <a:endParaRPr lang="en-US" dirty="0"/>
          </a:p>
          <a:p>
            <a:r>
              <a:rPr lang="en-US" b="0" dirty="0"/>
              <a:t>Move to adopt submission 11-24-038r1 as resolution for LB279 CID 1044 and assign the editor editorial license.</a:t>
            </a:r>
          </a:p>
          <a:p>
            <a:r>
              <a:rPr lang="en-US" b="0" dirty="0"/>
              <a:t>   </a:t>
            </a:r>
          </a:p>
          <a:p>
            <a:r>
              <a:rPr lang="en-US" dirty="0"/>
              <a:t>Move: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84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202401-03)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11-24-165r1 for CIDs 1296, 1300, 1304, 1312, 1316 (total of 5 CID),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Roy Want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83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180402</TotalTime>
  <Words>3969</Words>
  <Application>Microsoft Office PowerPoint</Application>
  <PresentationFormat>Widescreen</PresentationFormat>
  <Paragraphs>644</Paragraphs>
  <Slides>59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Submission 11-24-038</vt:lpstr>
      <vt:lpstr>Submission 11-24-165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490</cp:revision>
  <cp:lastPrinted>1601-01-01T00:00:00Z</cp:lastPrinted>
  <dcterms:created xsi:type="dcterms:W3CDTF">2018-08-06T10:28:59Z</dcterms:created>
  <dcterms:modified xsi:type="dcterms:W3CDTF">2024-01-18T13:38:35Z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