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87" r:id="rId43"/>
    <p:sldId id="2589" r:id="rId44"/>
    <p:sldId id="2590" r:id="rId45"/>
    <p:sldId id="2588" r:id="rId46"/>
    <p:sldId id="2586" r:id="rId47"/>
    <p:sldId id="2591" r:id="rId48"/>
    <p:sldId id="2592" r:id="rId49"/>
    <p:sldId id="672" r:id="rId50"/>
    <p:sldId id="2538" r:id="rId51"/>
    <p:sldId id="2541" r:id="rId52"/>
    <p:sldId id="2542" r:id="rId53"/>
    <p:sldId id="2539" r:id="rId54"/>
    <p:sldId id="2540" r:id="rId5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672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0D794-F183-4C53-A388-B8C4F3EA667D}" v="4" dt="2023-11-15T00:11:47.10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4660"/>
  </p:normalViewPr>
  <p:slideViewPr>
    <p:cSldViewPr>
      <p:cViewPr>
        <p:scale>
          <a:sx n="75" d="100"/>
          <a:sy n="75" d="100"/>
        </p:scale>
        <p:origin x="1162" y="4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8B4CFC6A-5F1D-4F71-A184-727D91760DD2}"/>
    <pc:docChg chg="undo redo custSel addSld delSld modSld sldOrd modMainMaster addSection modSection">
      <pc:chgData name="Segev, Jonathan" userId="7c67a1b0-8725-4553-8055-0888dbcaef94" providerId="ADAL" clId="{8B4CFC6A-5F1D-4F71-A184-727D91760DD2}" dt="2023-11-14T01:32:35.135" v="1017" actId="113"/>
      <pc:docMkLst>
        <pc:docMk/>
      </pc:docMkLst>
      <pc:sldChg chg="modSp mod">
        <pc:chgData name="Segev, Jonathan" userId="7c67a1b0-8725-4553-8055-0888dbcaef94" providerId="ADAL" clId="{8B4CFC6A-5F1D-4F71-A184-727D91760DD2}" dt="2023-11-13T20:42:48.959" v="21" actId="20577"/>
        <pc:sldMkLst>
          <pc:docMk/>
          <pc:sldMk cId="0" sldId="256"/>
        </pc:sldMkLst>
        <pc:spChg chg="mod">
          <ac:chgData name="Segev, Jonathan" userId="7c67a1b0-8725-4553-8055-0888dbcaef94" providerId="ADAL" clId="{8B4CFC6A-5F1D-4F71-A184-727D91760DD2}" dt="2023-11-13T20:42:48.959" v="21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Segev, Jonathan" userId="7c67a1b0-8725-4553-8055-0888dbcaef94" providerId="ADAL" clId="{8B4CFC6A-5F1D-4F71-A184-727D91760DD2}" dt="2023-11-13T20:42:35.506" v="14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Segev, Jonathan" userId="7c67a1b0-8725-4553-8055-0888dbcaef94" providerId="ADAL" clId="{8B4CFC6A-5F1D-4F71-A184-727D91760DD2}" dt="2023-11-13T20:42:38.746" v="15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 del ord">
        <pc:chgData name="Segev, Jonathan" userId="7c67a1b0-8725-4553-8055-0888dbcaef94" providerId="ADAL" clId="{8B4CFC6A-5F1D-4F71-A184-727D91760DD2}" dt="2023-11-13T20:43:32.067" v="25" actId="2696"/>
        <pc:sldMkLst>
          <pc:docMk/>
          <pc:sldMk cId="949645240" sldId="2586"/>
        </pc:sldMkLst>
      </pc:sldChg>
      <pc:sldChg chg="modSp add mod">
        <pc:chgData name="Segev, Jonathan" userId="7c67a1b0-8725-4553-8055-0888dbcaef94" providerId="ADAL" clId="{8B4CFC6A-5F1D-4F71-A184-727D91760DD2}" dt="2023-11-13T20:53:27.683" v="258" actId="115"/>
        <pc:sldMkLst>
          <pc:docMk/>
          <pc:sldMk cId="3005219516" sldId="2586"/>
        </pc:sldMkLst>
        <pc:spChg chg="mod">
          <ac:chgData name="Segev, Jonathan" userId="7c67a1b0-8725-4553-8055-0888dbcaef94" providerId="ADAL" clId="{8B4CFC6A-5F1D-4F71-A184-727D91760DD2}" dt="2023-11-13T20:44:10.913" v="41" actId="5793"/>
          <ac:spMkLst>
            <pc:docMk/>
            <pc:sldMk cId="3005219516" sldId="2586"/>
            <ac:spMk id="2" creationId="{8E9A90E4-AABC-4DB9-BCF9-F7E363F4EBBE}"/>
          </ac:spMkLst>
        </pc:spChg>
        <pc:spChg chg="mod">
          <ac:chgData name="Segev, Jonathan" userId="7c67a1b0-8725-4553-8055-0888dbcaef94" providerId="ADAL" clId="{8B4CFC6A-5F1D-4F71-A184-727D91760DD2}" dt="2023-11-13T20:53:27.683" v="258" actId="115"/>
          <ac:spMkLst>
            <pc:docMk/>
            <pc:sldMk cId="3005219516" sldId="2586"/>
            <ac:spMk id="3" creationId="{8EF50228-D0AB-47C1-83CF-B6545D9D3A6E}"/>
          </ac:spMkLst>
        </pc:spChg>
      </pc:sldChg>
      <pc:sldChg chg="modSp add mod">
        <pc:chgData name="Segev, Jonathan" userId="7c67a1b0-8725-4553-8055-0888dbcaef94" providerId="ADAL" clId="{8B4CFC6A-5F1D-4F71-A184-727D91760DD2}" dt="2023-11-14T00:03:54.686" v="294" actId="20577"/>
        <pc:sldMkLst>
          <pc:docMk/>
          <pc:sldMk cId="3390148045" sldId="2587"/>
        </pc:sldMkLst>
        <pc:spChg chg="mod">
          <ac:chgData name="Segev, Jonathan" userId="7c67a1b0-8725-4553-8055-0888dbcaef94" providerId="ADAL" clId="{8B4CFC6A-5F1D-4F71-A184-727D91760DD2}" dt="2023-11-14T00:03:54.686" v="294" actId="20577"/>
          <ac:spMkLst>
            <pc:docMk/>
            <pc:sldMk cId="3390148045" sldId="2587"/>
            <ac:spMk id="3" creationId="{30E537D2-092F-4837-8F4A-335EEC3ECD10}"/>
          </ac:spMkLst>
        </pc:spChg>
      </pc:sldChg>
      <pc:sldChg chg="modSp add mod ord">
        <pc:chgData name="Segev, Jonathan" userId="7c67a1b0-8725-4553-8055-0888dbcaef94" providerId="ADAL" clId="{8B4CFC6A-5F1D-4F71-A184-727D91760DD2}" dt="2023-11-14T00:04:50.338" v="296"/>
        <pc:sldMkLst>
          <pc:docMk/>
          <pc:sldMk cId="1796931860" sldId="2588"/>
        </pc:sldMkLst>
        <pc:spChg chg="mod">
          <ac:chgData name="Segev, Jonathan" userId="7c67a1b0-8725-4553-8055-0888dbcaef94" providerId="ADAL" clId="{8B4CFC6A-5F1D-4F71-A184-727D91760DD2}" dt="2023-11-13T20:53:00.919" v="244" actId="20577"/>
          <ac:spMkLst>
            <pc:docMk/>
            <pc:sldMk cId="1796931860" sldId="2588"/>
            <ac:spMk id="3" creationId="{30E537D2-092F-4837-8F4A-335EEC3ECD10}"/>
          </ac:spMkLst>
        </pc:spChg>
      </pc:sldChg>
      <pc:sldChg chg="modSp new mod">
        <pc:chgData name="Segev, Jonathan" userId="7c67a1b0-8725-4553-8055-0888dbcaef94" providerId="ADAL" clId="{8B4CFC6A-5F1D-4F71-A184-727D91760DD2}" dt="2023-11-14T01:30:49.630" v="999" actId="20577"/>
        <pc:sldMkLst>
          <pc:docMk/>
          <pc:sldMk cId="591199012" sldId="2589"/>
        </pc:sldMkLst>
        <pc:spChg chg="mod">
          <ac:chgData name="Segev, Jonathan" userId="7c67a1b0-8725-4553-8055-0888dbcaef94" providerId="ADAL" clId="{8B4CFC6A-5F1D-4F71-A184-727D91760DD2}" dt="2023-11-14T00:41:24.761" v="320" actId="20577"/>
          <ac:spMkLst>
            <pc:docMk/>
            <pc:sldMk cId="591199012" sldId="2589"/>
            <ac:spMk id="2" creationId="{8D85139E-D20A-14EA-6EEF-37B5FC8C6DEB}"/>
          </ac:spMkLst>
        </pc:spChg>
        <pc:spChg chg="mod">
          <ac:chgData name="Segev, Jonathan" userId="7c67a1b0-8725-4553-8055-0888dbcaef94" providerId="ADAL" clId="{8B4CFC6A-5F1D-4F71-A184-727D91760DD2}" dt="2023-11-14T01:30:49.630" v="999" actId="20577"/>
          <ac:spMkLst>
            <pc:docMk/>
            <pc:sldMk cId="591199012" sldId="2589"/>
            <ac:spMk id="3" creationId="{C955E4BC-CAA8-D518-BE7B-7E595CB4B37B}"/>
          </ac:spMkLst>
        </pc:spChg>
      </pc:sldChg>
      <pc:sldChg chg="modSp new mod">
        <pc:chgData name="Segev, Jonathan" userId="7c67a1b0-8725-4553-8055-0888dbcaef94" providerId="ADAL" clId="{8B4CFC6A-5F1D-4F71-A184-727D91760DD2}" dt="2023-11-14T01:32:35.135" v="1017" actId="113"/>
        <pc:sldMkLst>
          <pc:docMk/>
          <pc:sldMk cId="3648810156" sldId="2590"/>
        </pc:sldMkLst>
        <pc:spChg chg="mod">
          <ac:chgData name="Segev, Jonathan" userId="7c67a1b0-8725-4553-8055-0888dbcaef94" providerId="ADAL" clId="{8B4CFC6A-5F1D-4F71-A184-727D91760DD2}" dt="2023-11-14T01:17:14.043" v="407" actId="20577"/>
          <ac:spMkLst>
            <pc:docMk/>
            <pc:sldMk cId="3648810156" sldId="2590"/>
            <ac:spMk id="2" creationId="{8054DB4E-71C7-A9E8-BAE5-26B9BE32A5F6}"/>
          </ac:spMkLst>
        </pc:spChg>
        <pc:spChg chg="mod">
          <ac:chgData name="Segev, Jonathan" userId="7c67a1b0-8725-4553-8055-0888dbcaef94" providerId="ADAL" clId="{8B4CFC6A-5F1D-4F71-A184-727D91760DD2}" dt="2023-11-14T01:32:35.135" v="1017" actId="113"/>
          <ac:spMkLst>
            <pc:docMk/>
            <pc:sldMk cId="3648810156" sldId="2590"/>
            <ac:spMk id="3" creationId="{B5C35CDF-402B-A400-BD70-52B78E4DC2C2}"/>
          </ac:spMkLst>
        </pc:spChg>
      </pc:sldChg>
      <pc:sldMasterChg chg="modSp mod">
        <pc:chgData name="Segev, Jonathan" userId="7c67a1b0-8725-4553-8055-0888dbcaef94" providerId="ADAL" clId="{8B4CFC6A-5F1D-4F71-A184-727D91760DD2}" dt="2023-11-13T20:42:11.814" v="5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8B4CFC6A-5F1D-4F71-A184-727D91760DD2}" dt="2023-11-13T20:42:11.814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3690D794-F183-4C53-A388-B8C4F3EA667D}"/>
    <pc:docChg chg="addSld modSld sldOrd modMainMaster modSection">
      <pc:chgData name="Segev, Jonathan" userId="7c67a1b0-8725-4553-8055-0888dbcaef94" providerId="ADAL" clId="{3690D794-F183-4C53-A388-B8C4F3EA667D}" dt="2023-11-15T00:18:57.190" v="313" actId="20577"/>
      <pc:docMkLst>
        <pc:docMk/>
      </pc:docMkLst>
      <pc:sldChg chg="modSp mod">
        <pc:chgData name="Segev, Jonathan" userId="7c67a1b0-8725-4553-8055-0888dbcaef94" providerId="ADAL" clId="{3690D794-F183-4C53-A388-B8C4F3EA667D}" dt="2023-11-14T18:37:53.318" v="3" actId="6549"/>
        <pc:sldMkLst>
          <pc:docMk/>
          <pc:sldMk cId="0" sldId="256"/>
        </pc:sldMkLst>
        <pc:spChg chg="mod">
          <ac:chgData name="Segev, Jonathan" userId="7c67a1b0-8725-4553-8055-0888dbcaef94" providerId="ADAL" clId="{3690D794-F183-4C53-A388-B8C4F3EA667D}" dt="2023-11-14T18:37:53.318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3690D794-F183-4C53-A388-B8C4F3EA667D}" dt="2023-11-14T23:30:19.536" v="91" actId="20577"/>
        <pc:sldMkLst>
          <pc:docMk/>
          <pc:sldMk cId="162650155" sldId="672"/>
        </pc:sldMkLst>
        <pc:spChg chg="mod">
          <ac:chgData name="Segev, Jonathan" userId="7c67a1b0-8725-4553-8055-0888dbcaef94" providerId="ADAL" clId="{3690D794-F183-4C53-A388-B8C4F3EA667D}" dt="2023-11-14T18:50:03.825" v="88" actId="20577"/>
          <ac:spMkLst>
            <pc:docMk/>
            <pc:sldMk cId="162650155" sldId="672"/>
            <ac:spMk id="2" creationId="{F132D1B0-0D9C-432C-B428-AE7AFE9AEEF4}"/>
          </ac:spMkLst>
        </pc:spChg>
        <pc:spChg chg="mod">
          <ac:chgData name="Segev, Jonathan" userId="7c67a1b0-8725-4553-8055-0888dbcaef94" providerId="ADAL" clId="{3690D794-F183-4C53-A388-B8C4F3EA667D}" dt="2023-11-14T23:30:19.536" v="91" actId="20577"/>
          <ac:spMkLst>
            <pc:docMk/>
            <pc:sldMk cId="162650155" sldId="672"/>
            <ac:spMk id="3" creationId="{1D165AC7-E4EC-4AE6-BDBA-F236DC880E8F}"/>
          </ac:spMkLst>
        </pc:spChg>
      </pc:sldChg>
      <pc:sldChg chg="addSp delSp modSp mod">
        <pc:chgData name="Segev, Jonathan" userId="7c67a1b0-8725-4553-8055-0888dbcaef94" providerId="ADAL" clId="{3690D794-F183-4C53-A388-B8C4F3EA667D}" dt="2023-11-14T23:47:24.118" v="170" actId="20577"/>
        <pc:sldMkLst>
          <pc:docMk/>
          <pc:sldMk cId="3005219516" sldId="2586"/>
        </pc:sldMkLst>
        <pc:spChg chg="mod">
          <ac:chgData name="Segev, Jonathan" userId="7c67a1b0-8725-4553-8055-0888dbcaef94" providerId="ADAL" clId="{3690D794-F183-4C53-A388-B8C4F3EA667D}" dt="2023-11-14T23:47:24.118" v="170" actId="20577"/>
          <ac:spMkLst>
            <pc:docMk/>
            <pc:sldMk cId="3005219516" sldId="2586"/>
            <ac:spMk id="3" creationId="{8EF50228-D0AB-47C1-83CF-B6545D9D3A6E}"/>
          </ac:spMkLst>
        </pc:spChg>
        <pc:graphicFrameChg chg="add del mod">
          <ac:chgData name="Segev, Jonathan" userId="7c67a1b0-8725-4553-8055-0888dbcaef94" providerId="ADAL" clId="{3690D794-F183-4C53-A388-B8C4F3EA667D}" dt="2023-11-14T18:39:56.278" v="28"/>
          <ac:graphicFrameMkLst>
            <pc:docMk/>
            <pc:sldMk cId="3005219516" sldId="2586"/>
            <ac:graphicFrameMk id="7" creationId="{A6354EF3-92F4-BF3E-6F0E-8B7680E77FAD}"/>
          </ac:graphicFrameMkLst>
        </pc:graphicFrameChg>
      </pc:sldChg>
      <pc:sldChg chg="modSp mod ord">
        <pc:chgData name="Segev, Jonathan" userId="7c67a1b0-8725-4553-8055-0888dbcaef94" providerId="ADAL" clId="{3690D794-F183-4C53-A388-B8C4F3EA667D}" dt="2023-11-14T23:45:43.354" v="132" actId="20577"/>
        <pc:sldMkLst>
          <pc:docMk/>
          <pc:sldMk cId="1796931860" sldId="2588"/>
        </pc:sldMkLst>
        <pc:spChg chg="mod">
          <ac:chgData name="Segev, Jonathan" userId="7c67a1b0-8725-4553-8055-0888dbcaef94" providerId="ADAL" clId="{3690D794-F183-4C53-A388-B8C4F3EA667D}" dt="2023-11-14T23:45:43.354" v="132" actId="20577"/>
          <ac:spMkLst>
            <pc:docMk/>
            <pc:sldMk cId="1796931860" sldId="2588"/>
            <ac:spMk id="3" creationId="{30E537D2-092F-4837-8F4A-335EEC3ECD10}"/>
          </ac:spMkLst>
        </pc:spChg>
      </pc:sldChg>
      <pc:sldChg chg="modSp add mod">
        <pc:chgData name="Segev, Jonathan" userId="7c67a1b0-8725-4553-8055-0888dbcaef94" providerId="ADAL" clId="{3690D794-F183-4C53-A388-B8C4F3EA667D}" dt="2023-11-15T00:13:55.658" v="243" actId="20577"/>
        <pc:sldMkLst>
          <pc:docMk/>
          <pc:sldMk cId="2824409811" sldId="2591"/>
        </pc:sldMkLst>
        <pc:spChg chg="mod">
          <ac:chgData name="Segev, Jonathan" userId="7c67a1b0-8725-4553-8055-0888dbcaef94" providerId="ADAL" clId="{3690D794-F183-4C53-A388-B8C4F3EA667D}" dt="2023-11-15T00:11:55.588" v="181" actId="20577"/>
          <ac:spMkLst>
            <pc:docMk/>
            <pc:sldMk cId="2824409811" sldId="2591"/>
            <ac:spMk id="2" creationId="{8D85139E-D20A-14EA-6EEF-37B5FC8C6DEB}"/>
          </ac:spMkLst>
        </pc:spChg>
        <pc:spChg chg="mod">
          <ac:chgData name="Segev, Jonathan" userId="7c67a1b0-8725-4553-8055-0888dbcaef94" providerId="ADAL" clId="{3690D794-F183-4C53-A388-B8C4F3EA667D}" dt="2023-11-15T00:13:55.658" v="243" actId="20577"/>
          <ac:spMkLst>
            <pc:docMk/>
            <pc:sldMk cId="2824409811" sldId="2591"/>
            <ac:spMk id="3" creationId="{C955E4BC-CAA8-D518-BE7B-7E595CB4B37B}"/>
          </ac:spMkLst>
        </pc:spChg>
      </pc:sldChg>
      <pc:sldChg chg="modSp add mod">
        <pc:chgData name="Segev, Jonathan" userId="7c67a1b0-8725-4553-8055-0888dbcaef94" providerId="ADAL" clId="{3690D794-F183-4C53-A388-B8C4F3EA667D}" dt="2023-11-15T00:18:57.190" v="313" actId="20577"/>
        <pc:sldMkLst>
          <pc:docMk/>
          <pc:sldMk cId="1043107595" sldId="2592"/>
        </pc:sldMkLst>
        <pc:spChg chg="mod">
          <ac:chgData name="Segev, Jonathan" userId="7c67a1b0-8725-4553-8055-0888dbcaef94" providerId="ADAL" clId="{3690D794-F183-4C53-A388-B8C4F3EA667D}" dt="2023-11-15T00:15:51.012" v="252" actId="20577"/>
          <ac:spMkLst>
            <pc:docMk/>
            <pc:sldMk cId="1043107595" sldId="2592"/>
            <ac:spMk id="2" creationId="{8D85139E-D20A-14EA-6EEF-37B5FC8C6DEB}"/>
          </ac:spMkLst>
        </pc:spChg>
        <pc:spChg chg="mod">
          <ac:chgData name="Segev, Jonathan" userId="7c67a1b0-8725-4553-8055-0888dbcaef94" providerId="ADAL" clId="{3690D794-F183-4C53-A388-B8C4F3EA667D}" dt="2023-11-15T00:18:57.190" v="313" actId="20577"/>
          <ac:spMkLst>
            <pc:docMk/>
            <pc:sldMk cId="1043107595" sldId="2592"/>
            <ac:spMk id="3" creationId="{C955E4BC-CAA8-D518-BE7B-7E595CB4B37B}"/>
          </ac:spMkLst>
        </pc:spChg>
      </pc:sldChg>
      <pc:sldMasterChg chg="modSp mod">
        <pc:chgData name="Segev, Jonathan" userId="7c67a1b0-8725-4553-8055-0888dbcaef94" providerId="ADAL" clId="{3690D794-F183-4C53-A388-B8C4F3EA667D}" dt="2023-11-14T18:37:46.328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3690D794-F183-4C53-A388-B8C4F3EA667D}" dt="2023-11-14T18:37:46.32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2023-11-14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(202311-06):</a:t>
            </a:r>
          </a:p>
          <a:p>
            <a:r>
              <a:rPr lang="en-US" b="0" dirty="0"/>
              <a:t>Having approved 11-23-049r1?,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Result (Y/N/A):</a:t>
            </a:r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177688</TotalTime>
  <Words>3626</Words>
  <Application>Microsoft Office PowerPoint</Application>
  <PresentationFormat>Widescreen</PresentationFormat>
  <Paragraphs>593</Paragraphs>
  <Slides>54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P802.11bk initial WG ballot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486</cp:revision>
  <cp:lastPrinted>1601-01-01T00:00:00Z</cp:lastPrinted>
  <dcterms:created xsi:type="dcterms:W3CDTF">2018-08-06T10:28:59Z</dcterms:created>
  <dcterms:modified xsi:type="dcterms:W3CDTF">2023-11-15T00:19:04Z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