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38" r:id="rId43"/>
    <p:sldId id="2541" r:id="rId44"/>
    <p:sldId id="2542" r:id="rId45"/>
    <p:sldId id="2539" r:id="rId46"/>
    <p:sldId id="2540" r:id="rId4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BB274-FAEA-46CD-8012-0B8FEB0E84B9}" v="2" dt="2023-09-11T14:46:41.44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107" d="100"/>
          <a:sy n="107" d="100"/>
        </p:scale>
        <p:origin x="34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8F8BB274-FAEA-46CD-8012-0B8FEB0E84B9}"/>
    <pc:docChg chg="undo custSel addSld modSld modMainMaster addSection modSection">
      <pc:chgData name="Segev, Jonathan" userId="7c67a1b0-8725-4553-8055-0888dbcaef94" providerId="ADAL" clId="{8F8BB274-FAEA-46CD-8012-0B8FEB0E84B9}" dt="2023-09-11T14:49:23.494" v="295" actId="6549"/>
      <pc:docMkLst>
        <pc:docMk/>
      </pc:docMkLst>
      <pc:sldChg chg="modSp mod">
        <pc:chgData name="Segev, Jonathan" userId="7c67a1b0-8725-4553-8055-0888dbcaef94" providerId="ADAL" clId="{8F8BB274-FAEA-46CD-8012-0B8FEB0E84B9}" dt="2023-09-11T14:41:24.810" v="6" actId="6549"/>
        <pc:sldMkLst>
          <pc:docMk/>
          <pc:sldMk cId="0" sldId="256"/>
        </pc:sldMkLst>
        <pc:spChg chg="mod">
          <ac:chgData name="Segev, Jonathan" userId="7c67a1b0-8725-4553-8055-0888dbcaef94" providerId="ADAL" clId="{8F8BB274-FAEA-46CD-8012-0B8FEB0E84B9}" dt="2023-09-11T14:41:24.810" v="6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8F8BB274-FAEA-46CD-8012-0B8FEB0E84B9}" dt="2023-09-11T14:46:20.818" v="149" actId="6549"/>
        <pc:sldMkLst>
          <pc:docMk/>
          <pc:sldMk cId="20912299" sldId="2576"/>
        </pc:sldMkLst>
        <pc:spChg chg="mod">
          <ac:chgData name="Segev, Jonathan" userId="7c67a1b0-8725-4553-8055-0888dbcaef94" providerId="ADAL" clId="{8F8BB274-FAEA-46CD-8012-0B8FEB0E84B9}" dt="2023-09-11T14:46:20.818" v="149" actId="6549"/>
          <ac:spMkLst>
            <pc:docMk/>
            <pc:sldMk cId="20912299" sldId="2576"/>
            <ac:spMk id="3" creationId="{30E537D2-092F-4837-8F4A-335EEC3ECD10}"/>
          </ac:spMkLst>
        </pc:spChg>
      </pc:sldChg>
      <pc:sldChg chg="add">
        <pc:chgData name="Segev, Jonathan" userId="7c67a1b0-8725-4553-8055-0888dbcaef94" providerId="ADAL" clId="{8F8BB274-FAEA-46CD-8012-0B8FEB0E84B9}" dt="2023-09-11T14:46:41.443" v="150"/>
        <pc:sldMkLst>
          <pc:docMk/>
          <pc:sldMk cId="463531570" sldId="2584"/>
        </pc:sldMkLst>
      </pc:sldChg>
      <pc:sldChg chg="modSp add mod">
        <pc:chgData name="Segev, Jonathan" userId="7c67a1b0-8725-4553-8055-0888dbcaef94" providerId="ADAL" clId="{8F8BB274-FAEA-46CD-8012-0B8FEB0E84B9}" dt="2023-09-11T14:49:23.494" v="295" actId="6549"/>
        <pc:sldMkLst>
          <pc:docMk/>
          <pc:sldMk cId="3242274184" sldId="2585"/>
        </pc:sldMkLst>
        <pc:spChg chg="mod">
          <ac:chgData name="Segev, Jonathan" userId="7c67a1b0-8725-4553-8055-0888dbcaef94" providerId="ADAL" clId="{8F8BB274-FAEA-46CD-8012-0B8FEB0E84B9}" dt="2023-09-11T14:49:23.494" v="295" actId="6549"/>
          <ac:spMkLst>
            <pc:docMk/>
            <pc:sldMk cId="3242274184" sldId="2585"/>
            <ac:spMk id="3" creationId="{30E537D2-092F-4837-8F4A-335EEC3ECD10}"/>
          </ac:spMkLst>
        </pc:spChg>
      </pc:sldChg>
      <pc:sldMasterChg chg="modSp mod">
        <pc:chgData name="Segev, Jonathan" userId="7c67a1b0-8725-4553-8055-0888dbcaef94" providerId="ADAL" clId="{8F8BB274-FAEA-46CD-8012-0B8FEB0E84B9}" dt="2023-09-11T14:40:45.369" v="4" actId="1076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8F8BB274-FAEA-46CD-8012-0B8FEB0E84B9}" dt="2023-09-11T14:40:41.499" v="3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gev, Jonathan" userId="7c67a1b0-8725-4553-8055-0888dbcaef94" providerId="ADAL" clId="{8F8BB274-FAEA-46CD-8012-0B8FEB0E84B9}" dt="2023-09-11T14:40:45.369" v="4" actId="1076"/>
          <ac:spMkLst>
            <pc:docMk/>
            <pc:sldMasterMk cId="0" sldId="2147483648"/>
            <ac:spMk id="103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136A342F-C8E4-4EE5-9731-DF6BC63E36D4}"/>
    <pc:docChg chg="custSel modSld">
      <pc:chgData name="Segev, Jonathan" userId="7c67a1b0-8725-4553-8055-0888dbcaef94" providerId="ADAL" clId="{136A342F-C8E4-4EE5-9731-DF6BC63E36D4}" dt="2023-08-29T17:19:11.456" v="35" actId="5793"/>
      <pc:docMkLst>
        <pc:docMk/>
      </pc:docMkLst>
      <pc:sldChg chg="modSp mod">
        <pc:chgData name="Segev, Jonathan" userId="7c67a1b0-8725-4553-8055-0888dbcaef94" providerId="ADAL" clId="{136A342F-C8E4-4EE5-9731-DF6BC63E36D4}" dt="2023-08-29T17:19:11.456" v="35" actId="5793"/>
        <pc:sldMkLst>
          <pc:docMk/>
          <pc:sldMk cId="4004848905" sldId="2583"/>
        </pc:sldMkLst>
        <pc:spChg chg="mod">
          <ac:chgData name="Segev, Jonathan" userId="7c67a1b0-8725-4553-8055-0888dbcaef94" providerId="ADAL" clId="{136A342F-C8E4-4EE5-9731-DF6BC63E36D4}" dt="2023-08-29T17:19:11.456" v="35" actId="5793"/>
          <ac:spMkLst>
            <pc:docMk/>
            <pc:sldMk cId="4004848905" sldId="2583"/>
            <ac:spMk id="3" creationId="{7E6BDD79-BF4C-44E2-9026-A2A5042A0EE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</a:t>
            </a:r>
            <a:r>
              <a:rPr lang="en-US" b="0"/>
              <a:t>29</a:t>
            </a:r>
            <a:r>
              <a:rPr lang="en-US" b="0" baseline="30000"/>
              <a:t>th</a:t>
            </a:r>
            <a:r>
              <a:rPr lang="en-US" b="0"/>
              <a:t>.</a:t>
            </a:r>
            <a:endParaRPr lang="en-US" b="0" dirty="0"/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176901</TotalTime>
  <Words>3075</Words>
  <Application>Microsoft Office PowerPoint</Application>
  <PresentationFormat>Widescreen</PresentationFormat>
  <Paragraphs>505</Paragraphs>
  <Slides>46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484</cp:revision>
  <cp:lastPrinted>1601-01-01T00:00:00Z</cp:lastPrinted>
  <dcterms:created xsi:type="dcterms:W3CDTF">2018-08-06T10:28:59Z</dcterms:created>
  <dcterms:modified xsi:type="dcterms:W3CDTF">2023-09-11T14:49:29Z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