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57" r:id="rId18"/>
    <p:sldId id="2558" r:id="rId19"/>
    <p:sldId id="2559" r:id="rId20"/>
    <p:sldId id="2560" r:id="rId21"/>
    <p:sldId id="2538" r:id="rId22"/>
    <p:sldId id="2541" r:id="rId23"/>
    <p:sldId id="2542" r:id="rId24"/>
    <p:sldId id="2539" r:id="rId25"/>
    <p:sldId id="2540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  <p14:sldId id="2556"/>
            <p14:sldId id="2557"/>
          </p14:sldIdLst>
        </p14:section>
        <p14:section name="March 2023 IEEE meeting" id="{76797DBD-4CBD-434E-A594-BFF4819591F9}">
          <p14:sldIdLst>
            <p14:sldId id="2558"/>
            <p14:sldId id="2559"/>
            <p14:sldId id="2560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85" autoAdjust="0"/>
    <p:restoredTop sz="94660"/>
  </p:normalViewPr>
  <p:slideViewPr>
    <p:cSldViewPr>
      <p:cViewPr varScale="1">
        <p:scale>
          <a:sx n="90" d="100"/>
          <a:sy n="90" d="100"/>
        </p:scale>
        <p:origin x="67" y="1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5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B191064D-8E21-45A2-A952-C7F83367ADD2}"/>
    <pc:docChg chg="modMainMaster">
      <pc:chgData name="Segev, Jonathan" userId="7c67a1b0-8725-4553-8055-0888dbcaef94" providerId="ADAL" clId="{B191064D-8E21-45A2-A952-C7F83367ADD2}" dt="2023-03-15T20:44:23.989" v="1" actId="6549"/>
      <pc:docMkLst>
        <pc:docMk/>
      </pc:docMkLst>
      <pc:sldMasterChg chg="modSp mod">
        <pc:chgData name="Segev, Jonathan" userId="7c67a1b0-8725-4553-8055-0888dbcaef94" providerId="ADAL" clId="{B191064D-8E21-45A2-A952-C7F83367ADD2}" dt="2023-03-15T20:44:23.989" v="1" actId="6549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B191064D-8E21-45A2-A952-C7F83367ADD2}" dt="2023-03-15T20:44:23.989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486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17014"/>
              </p:ext>
            </p:extLst>
          </p:nvPr>
        </p:nvGraphicFramePr>
        <p:xfrm>
          <a:off x="993775" y="2404434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4434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(202301-14)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</a:t>
            </a:r>
          </a:p>
          <a:p>
            <a:r>
              <a:rPr lang="en-US" sz="2000" b="0" dirty="0"/>
              <a:t>Results (Y/N/A): 17/7/5</a:t>
            </a:r>
          </a:p>
          <a:p>
            <a:r>
              <a:rPr lang="en-US" sz="2000" b="0" dirty="0"/>
              <a:t>Motion fails.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13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(202301-15)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“802.11bk will extend the IFTMR and IFTM frames with a new </a:t>
            </a:r>
            <a:r>
              <a:rPr lang="en-US" sz="2000" b="0" dirty="0" err="1"/>
              <a:t>subelement</a:t>
            </a:r>
            <a:r>
              <a:rPr lang="en-US" sz="2000" b="0" dirty="0"/>
              <a:t> to indicate information on transmit power envelope of the BSS.”.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Steve Shellhammer</a:t>
            </a:r>
          </a:p>
          <a:p>
            <a:r>
              <a:rPr lang="en-US" sz="2000" b="0" dirty="0"/>
              <a:t>Results (Y/N/A</a:t>
            </a:r>
            <a:r>
              <a:rPr lang="en-US" sz="2000" b="0"/>
              <a:t>): unanimous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E5AE-C077-42CD-A93C-4F73F295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meeting minutes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3249-ABA4-478D-BA6B-C74D2096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(20230301)</a:t>
            </a:r>
          </a:p>
          <a:p>
            <a:r>
              <a:rPr lang="en-US" b="0" dirty="0"/>
              <a:t>Move to approve document 11-23-0107r0 as </a:t>
            </a:r>
            <a:r>
              <a:rPr lang="en-US" b="0" dirty="0" err="1"/>
              <a:t>TGbk</a:t>
            </a:r>
            <a:r>
              <a:rPr lang="en-US" b="0" dirty="0"/>
              <a:t> meeting minutes for the </a:t>
            </a:r>
            <a:r>
              <a:rPr lang="en-US" b="0" dirty="0" err="1"/>
              <a:t>TGbk</a:t>
            </a:r>
            <a:r>
              <a:rPr lang="en-US" b="0" dirty="0"/>
              <a:t> January meeting.</a:t>
            </a:r>
          </a:p>
          <a:p>
            <a:endParaRPr lang="en-US" b="0" dirty="0"/>
          </a:p>
          <a:p>
            <a:r>
              <a:rPr lang="en-US" dirty="0"/>
              <a:t>Move</a:t>
            </a:r>
            <a:r>
              <a:rPr lang="en-US" b="0" dirty="0"/>
              <a:t>: Assaf Kasher </a:t>
            </a:r>
          </a:p>
          <a:p>
            <a:r>
              <a:rPr lang="en-US" dirty="0"/>
              <a:t>Second</a:t>
            </a:r>
            <a:r>
              <a:rPr lang="en-US" b="0" dirty="0"/>
              <a:t>: Ali Raissinia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B7FA4-7136-4F60-B2F6-01A012712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F679-9970-4804-AEDE-C2F90631E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417270-8FF2-4BFE-ADBA-696BEA117C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8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IFTMR/IFTM frames of 802.11bk will use only a single reserved entry in the Format And Bandwidth subfield to indicate 320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entry is for 320 MHz with a single RF 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320MHz is indicated in an IFTMR or IFTM frame, it indicates the support of 320 MHz with a single RF LO, 160 MHz with a single RF LO, 80 MHz, 40 MHz and 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 marL="0" indent="0"/>
            <a:r>
              <a:rPr lang="en-US" sz="2000" b="0" dirty="0"/>
              <a:t>And assign editorial rights to the SFD editor. </a:t>
            </a:r>
          </a:p>
          <a:p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87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169367</TotalTime>
  <Words>1635</Words>
  <Application>Microsoft Office PowerPoint</Application>
  <PresentationFormat>Widescreen</PresentationFormat>
  <Paragraphs>276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Submission 11-23-130</vt:lpstr>
      <vt:lpstr>Submission 11-23-48</vt:lpstr>
      <vt:lpstr>Previous meeting minutes approval</vt:lpstr>
      <vt:lpstr>Submission 11-23-130</vt:lpstr>
      <vt:lpstr>Submission 11-23-48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479</cp:revision>
  <cp:lastPrinted>1601-01-01T00:00:00Z</cp:lastPrinted>
  <dcterms:created xsi:type="dcterms:W3CDTF">2018-08-06T10:28:59Z</dcterms:created>
  <dcterms:modified xsi:type="dcterms:W3CDTF">2023-03-15T20:44:31Z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