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38" r:id="rId21"/>
    <p:sldId id="2541" r:id="rId22"/>
    <p:sldId id="2542" r:id="rId23"/>
    <p:sldId id="2539" r:id="rId24"/>
    <p:sldId id="2540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A842B-E13F-45EB-AE5C-EEE6E49A463F}" v="1" dt="2023-03-15T12:20:13.95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169366</TotalTime>
  <Words>1508</Words>
  <Application>Microsoft Office PowerPoint</Application>
  <PresentationFormat>Widescreen</PresentationFormat>
  <Paragraphs>262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478</cp:revision>
  <cp:lastPrinted>1601-01-01T00:00:00Z</cp:lastPrinted>
  <dcterms:created xsi:type="dcterms:W3CDTF">2018-08-06T10:28:59Z</dcterms:created>
  <dcterms:modified xsi:type="dcterms:W3CDTF">2023-03-15T12:21:23Z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