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60" r:id="rId3"/>
    <p:sldId id="611" r:id="rId4"/>
    <p:sldId id="662" r:id="rId5"/>
    <p:sldId id="663" r:id="rId6"/>
    <p:sldId id="665" r:id="rId7"/>
    <p:sldId id="656" r:id="rId8"/>
    <p:sldId id="655" r:id="rId9"/>
    <p:sldId id="658" r:id="rId10"/>
    <p:sldId id="659" r:id="rId11"/>
    <p:sldId id="667" r:id="rId12"/>
    <p:sldId id="618" r:id="rId13"/>
    <p:sldId id="653" r:id="rId14"/>
    <p:sldId id="31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0046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686800" cy="1066800"/>
          </a:xfrm>
        </p:spPr>
        <p:txBody>
          <a:bodyPr/>
          <a:lstStyle/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Multi-AP Coordination for Low Latency Traffic Delivery: Usage Scenarios and potential features</a:t>
            </a:r>
            <a:endParaRPr lang="en-US" altLang="zh-CN" sz="2400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</a:t>
            </a:r>
            <a:r>
              <a:rPr lang="en-US" altLang="zh-CN" sz="2000" b="0" dirty="0">
                <a:cs typeface="Arial" panose="020B0604020202020204" pitchFamily="34" charset="0"/>
              </a:rPr>
              <a:t>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03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13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14613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Type2</a:t>
            </a:r>
            <a:r>
              <a:rPr lang="en-US" altLang="zh-CN" kern="1200" dirty="0"/>
              <a:t> C</a:t>
            </a:r>
            <a:r>
              <a:rPr lang="en-US" altLang="zh-CN" dirty="0"/>
              <a:t>oordination </a:t>
            </a:r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(Cont.)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2692"/>
            <a:ext cx="7772400" cy="296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F0C02-45F2-43B4-9C0A-EF6D03F5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458200" cy="1066800"/>
          </a:xfrm>
        </p:spPr>
        <p:txBody>
          <a:bodyPr/>
          <a:lstStyle/>
          <a:p>
            <a:r>
              <a:rPr lang="en-US" altLang="zh-CN" dirty="0"/>
              <a:t>Candidate Features for Multi-AP Coordination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EE712C-8D88-46FC-8AEB-1968891EC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752600"/>
            <a:ext cx="82677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setup procedure of R-TWT for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The setup of R-TWT needs to be negotiated among APs that will participate in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The extended parameters are suggested to be negotiated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type of multi-AP coordination for R-TWT SPs, such as multi-AP Type1 Coordination, or multi-AP Type2 Coordination or hybrid multi-AP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TX. Power constraints and acceptable RSSIs of APs and their related associated STAs for multi-AP Type1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parameters related to one or more of transmission schemes (such as coordinated OFDMA/MU-MIMO/Beamforming, Joint Transmission)  for multi-AP Type2 coordination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Another type of R-TWT is suggested to be specified for multi-AP Type1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 in this R-TWT for coordinated AP is aligned with the schedule in the R-TWT for coordinating AP.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STAs that are associated with coordinated AP and satisfy the constraints are the member STAs of this R-TWT for coordinated AP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Limit the frame exchange of the STAs that are associated with coordinated AP and cannot satisfy the constraints (the STAs are NOT the member STAs of this R-TWT for coordinated AP )</a:t>
            </a:r>
          </a:p>
          <a:p>
            <a:pPr indent="0" algn="just">
              <a:buNone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62E09E-A6CB-49E6-A016-FFE1DC80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27AD9C3-4F58-453B-99C4-E0679AAE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17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6" y="1731818"/>
            <a:ext cx="8120063" cy="439650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/>
              <a:t>Two types of multi-AP coordination for LL traffic delivery can be considered based on different </a:t>
            </a:r>
            <a:r>
              <a:rPr lang="en-US" altLang="zh-CN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Scenarios</a:t>
            </a:r>
            <a:endParaRPr lang="en-US" altLang="zh-CN" sz="1600" dirty="0"/>
          </a:p>
          <a:p>
            <a:pPr marL="685800" algn="just">
              <a:buAutoNum type="arabicParenBoth"/>
            </a:pPr>
            <a:r>
              <a:rPr lang="en-US" altLang="zh-CN" sz="1600" kern="1200" dirty="0"/>
              <a:t>Multi-AP Type1 coordination 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enhance medium access protection during R-TWT SPs across OBSSs</a:t>
            </a:r>
            <a:endParaRPr lang="en-US" altLang="zh-CN" sz="1600" kern="1200" dirty="0"/>
          </a:p>
          <a:p>
            <a:pPr indent="0" algn="just">
              <a:buNone/>
            </a:pPr>
            <a:r>
              <a:rPr lang="en-US" altLang="zh-CN" sz="1600" kern="1200" dirty="0"/>
              <a:t>(2) Multi-AP Type2 coordination 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Use one or more of scheduled transmission schemes, such as coordinated OFDMA/MU-MIMO/Beamforming, Joint Transmission 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/>
              <a:t>Candidate Features for multi-AP coordination for LL traffic delivery</a:t>
            </a:r>
          </a:p>
          <a:p>
            <a:pPr indent="0" algn="just">
              <a:buNone/>
            </a:pPr>
            <a:r>
              <a:rPr lang="en-US" altLang="zh-CN" sz="1600" b="0" kern="1200" dirty="0"/>
              <a:t>(1) The setup of R-TWT needs to be negotiated among APs that will participate in multi-AP coordination</a:t>
            </a:r>
          </a:p>
          <a:p>
            <a:pPr indent="0" algn="just">
              <a:buNone/>
            </a:pPr>
            <a:r>
              <a:rPr lang="en-US" altLang="zh-CN" sz="1600" b="0" kern="1200" dirty="0"/>
              <a:t>(2) Some extended parameters are suggested to be negotiated for multi-AP Type1 and/or Type2 coordination </a:t>
            </a:r>
          </a:p>
          <a:p>
            <a:pPr indent="0" algn="just">
              <a:buNone/>
            </a:pPr>
            <a:r>
              <a:rPr lang="en-US" altLang="zh-CN" sz="1600" b="0" kern="1200" dirty="0"/>
              <a:t> (3) Another type of R-TWT(i.e. R-TWT for coordinated AP) is suggested to be specified for multi-AP Type1 coordination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that UHR should specify a mode of multi-AP coordination to provide higher reliability for delivering low latency traffic including enhanced medium access protection for reserved resource during scheduled time among co-channel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IEEE 802.11be Draft 3.0</a:t>
            </a:r>
          </a:p>
          <a:p>
            <a:pPr marL="0" indent="0">
              <a:buNone/>
            </a:pPr>
            <a:r>
              <a:rPr lang="en-US" altLang="zh-CN" b="0" dirty="0"/>
              <a:t>[2] IEEE </a:t>
            </a:r>
            <a:r>
              <a:rPr lang="en-GB" altLang="zh-CN" b="0" dirty="0"/>
              <a:t>802.11-23/0028r6</a:t>
            </a:r>
            <a:r>
              <a:rPr lang="zh-CN" altLang="en-US" b="0" dirty="0"/>
              <a:t>，</a:t>
            </a:r>
            <a:r>
              <a:rPr lang="en-US" altLang="en-US" b="0" dirty="0"/>
              <a:t>PAR discussion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FF7AFC-58A0-42C1-B976-CF3EB1365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30F108-B839-4210-91CD-53F4F9B5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proposal of specifying at least one mode of operation capable of improving tail latency and jitter for OBSS scenarios in UHR has gained a majority of support according to the PAR discussion.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contribution tries to demonstrate the usage scenarios and potential features of multi-AP coordination for low latency traffic delivery</a:t>
            </a:r>
            <a:endParaRPr lang="zh-CN" altLang="en-US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B9EB60-A1FF-4F40-BAC6-B6275788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19C15CB-9DAC-47A4-AC06-6082507B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35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572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/>
              <a:t>Multi-AP Coordination for Low Latency Traffic Delivery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/>
            </a:pPr>
            <a:r>
              <a:rPr lang="en-US" altLang="zh-CN" sz="1500" kern="1200" dirty="0"/>
              <a:t>Multi-AP Type 1 Coordination (loose/light coordination)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related information is shared among APs)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resource to be reserved for low latency traffic delivery (such as r-TWT  SPs)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allowed transmit power(s)/ RSSI(s) of the APs and their related associated STAs 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Multiple co-channel APs interoperate with each other to enhance medium access protection during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Ensure low-latency QoS Data frames to be first delivered during protected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Reduce impact on transmission efficiency in BSSs</a:t>
            </a:r>
          </a:p>
          <a:p>
            <a:pPr marL="895350" indent="268288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Spatial reuse can be considered to allow the medium to be reused during SPs.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 startAt="2"/>
            </a:pPr>
            <a:r>
              <a:rPr lang="en-US" altLang="zh-CN" sz="1500" kern="1200" dirty="0"/>
              <a:t>Multi-AP Type 2 Coordination (tight coordination) 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member STAs exchange frames with APs by the scheduled transmission schemes during SPs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Transmission schemes during SPs includes coordinated OFDMA/MU-MIMO/Beamforming, Joint Transmission etc. 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Real-time communication among APs and member STAs: better KPIs required, such as strict time synchronization</a:t>
            </a:r>
          </a:p>
          <a:p>
            <a:pPr marL="0" indent="0" algn="just">
              <a:buNone/>
              <a:tabLst>
                <a:tab pos="360363" algn="l"/>
              </a:tabLst>
            </a:pPr>
            <a:r>
              <a:rPr lang="en-US" altLang="zh-CN" sz="1400" b="0" kern="1200" dirty="0"/>
              <a:t>      </a:t>
            </a:r>
          </a:p>
          <a:p>
            <a:pPr marL="0" indent="0" algn="just">
              <a:buNone/>
              <a:tabLst>
                <a:tab pos="360363" algn="l"/>
              </a:tabLst>
            </a:pPr>
            <a:r>
              <a:rPr lang="en-US" altLang="zh-CN" sz="1400" b="0" kern="1200" dirty="0"/>
              <a:t>      Note: The APs are APs from overlapping BSSs, not affiliated with the same MLD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for the selection of Multi-AP Type and Type 2 Coordination</a:t>
            </a:r>
          </a:p>
          <a:p>
            <a:pPr marL="360363" indent="-360363">
              <a:buFont typeface="+mj-ea"/>
              <a:buAutoNum type="circleNumDbPlain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APs pending for multi-AP </a:t>
            </a:r>
            <a:r>
              <a:rPr lang="en-US" altLang="zh-CN" sz="1400" kern="1200" dirty="0"/>
              <a:t>coordination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the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KPIs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communication among APs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1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AP1 and AP2 communicate with each other by co-channel signaling with better KPIs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1a: multiple-AP Type2 coordination(such as coordinated OFDMA/MU-MIMO/Beamforming, Joint Transmission)  and Type 1 coordination(enhance medium access protection during R-TWT SPs) are supported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considered for R-TWT operation (which one is suitable needs for further analysis – see next slide)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1b: multiple-AP Type 2 coordination is not supported but multiple-AP Type 1 coordination is supported 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2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APs cannot communicate with each other by co-channel signaling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2a: APs can share the information through an intermediary STA by beacon request/response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2b: APs can share the information by backhaul with limited KPIs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2c: APs cannot share the information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8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for the selection of Multi-AP Type and Type 2 Coordination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2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STA(s) pending for R-TWT operation with potential multiple-AP coordination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3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STA and AP from OBSS can communicate with each other with better KPIs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3a: STA supports multiple-AP Type2 coordination(such as coordinated OFDMA/MU-MIMO/Beamforming, Joint Transmission) and Type 1 coordination(enhance medium access protection during R-TWT SPs)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3a-1: Option 1a is satisfied by APs(Both types of multiple-AP coordination are supported)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considered for R-TWT operation (which one is suitable needs for further analysis – see next slide)</a:t>
            </a:r>
            <a:endParaRPr lang="en-US" altLang="zh-CN" sz="1400" b="0" kern="1200" dirty="0"/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3a-2: Option 1a is not satisfied by APs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1b: STA doesn’t support multiple-AP Type2 coordination but support multiple-AP Type 1 coordination 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4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STA and AP from OBSS cannot communicate directly with each other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4a: at least one of Option 1, 2a, 2b is satisfied (i.e. APs can share the information) 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4b: none of Option 1, 2a and 2b is satisfied (i.e. APs cannot share the information) 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48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for the selection of Multi-AP Type and Type 2 Coordination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3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Channel conditions for STA and APs pending for multi-AP coordination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5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Channel conditions are suitable for multi-AP Type2 coordination</a:t>
            </a:r>
            <a:r>
              <a:rPr lang="en-US" altLang="zh-CN" sz="1400" kern="1200" dirty="0"/>
              <a:t>(such as coordinated OFDMA/MU-MIMO/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Beamforming, Joint Transmission)  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5a: Option 3a-1 is satisfied(Both types of multiple-AP coordination are supported)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suitable for R-TWT operation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5b: Option 4a is satisfied (i.e. APs can share the information) 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suitable for R-TWT operation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2 coordination is NOT suitable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5c: None of Option 3a-1 and Option 4a is satisfied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6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Channel conditions are not suitable for multi-AP Type2  coordination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5b: Option 4a is satisfied (i.e. APs can share the information) 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 Multi-AP Type 1 coordination is suitable for R-TWT operation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2 coordination is NOT suitable for R-TWT operation</a:t>
            </a:r>
            <a:endParaRPr lang="zh-CN" altLang="en-US" sz="1400" b="0" kern="1200" dirty="0">
              <a:solidFill>
                <a:srgbClr val="FF0000"/>
              </a:solidFill>
            </a:endParaRP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69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</a:t>
            </a:r>
            <a:r>
              <a:rPr lang="en-US" altLang="zh-CN" dirty="0"/>
              <a:t> Type1 Coordination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458200" cy="15686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/>
              <a:t>Roles of APs for Multi-AP Type1 coordination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 b="0" kern="1200" dirty="0">
                <a:solidFill>
                  <a:srgbClr val="FF0000"/>
                </a:solidFill>
              </a:rPr>
              <a:t>Coordinating AP (AP1 in the Figure): initiating the R-TWT operation, for example a STA associated with the AP(i.e. AP1) requests for the setup of R-TWT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 b="0" kern="1200" dirty="0">
                <a:solidFill>
                  <a:srgbClr val="FF0000"/>
                </a:solidFill>
              </a:rPr>
              <a:t>Coordinated AP (AP2 in the Figure): restrict the frame exchanges between the AP(i.e. AP2) and its associated STAs for enhance medium access protection for the BSS of the coordinating AP(i.e. AP1) during R-TWT SPs in BSS1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/>
              <a:t>AP1 and AP2 can share the information by co-channel communication or a backhaul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2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2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FD2CB7-0233-40D5-BEF1-344FD4C2F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824" y="3690556"/>
            <a:ext cx="3181176" cy="196542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6152170" y="5711519"/>
            <a:ext cx="2650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/>
              <a:t>Figure. Scenario for Multi-AP operation Type1 </a:t>
            </a:r>
          </a:p>
          <a:p>
            <a:pPr algn="ctr"/>
            <a:r>
              <a:rPr lang="en-US" altLang="zh-CN" sz="1000" dirty="0"/>
              <a:t>(loose coordination) </a:t>
            </a:r>
            <a:endParaRPr lang="zh-CN" altLang="en-US" sz="1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BFC188A-8CA3-4223-8F9F-869008312494}"/>
              </a:ext>
            </a:extLst>
          </p:cNvPr>
          <p:cNvSpPr txBox="1"/>
          <p:nvPr/>
        </p:nvSpPr>
        <p:spPr>
          <a:xfrm>
            <a:off x="533399" y="2832181"/>
            <a:ext cx="5429425" cy="3390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ts val="336"/>
              </a:spcBef>
              <a:buFont typeface="Wingdings" panose="05000000000000000000" pitchFamily="2" charset="2"/>
              <a:buChar char="p"/>
            </a:pPr>
            <a:r>
              <a:rPr lang="en-US" altLang="zh-CN" b="1" dirty="0">
                <a:latin typeface="+mn-lt"/>
              </a:rPr>
              <a:t>Multi-AP Type1 coordination for SP scheduling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latin typeface="+mn-lt"/>
              </a:rPr>
              <a:t>AP2 take actions to protect the frame exchanges during the r-TWT SPs in BSS1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latin typeface="+mn-lt"/>
              </a:rPr>
              <a:t>Frame exchanges during  the r-TWT SPs are limited in BSS2</a:t>
            </a:r>
          </a:p>
          <a:p>
            <a:pPr marL="360363" indent="268288" algn="just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Only STAs that satisfy the constraints (their frame exchanges with AP2 cannot disturb the frame exchanges during R-TWT SPs in BSS1, such as STA2-2 in the Figure) are allowed or given priority to exchange frames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Transmission power is limited for the STAs(i.e. STA2-2) that exchange frames in BSS2</a:t>
            </a:r>
          </a:p>
          <a:p>
            <a:pPr marL="360363" indent="268288" algn="just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Another R-TWT can be set up in BSS2 to implement this function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schedule in this R-TWT in BSS2 is aligned with the schedule in the R-TWT in BSS1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STAs that satisfy the constraints(i.e. STA2-2) can be the member STAs of this R-TWT in BSS2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Limit the frame exchange of the STAs that cannot satisfy the constraints (the STAs are NOT the member STAs of this R-TWT in BSS2)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Quieting the legacy STAs in BSS2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92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Type1</a:t>
            </a:r>
            <a:r>
              <a:rPr lang="en-US" altLang="zh-CN" kern="1200" dirty="0"/>
              <a:t> C</a:t>
            </a:r>
            <a:r>
              <a:rPr lang="en-US" altLang="zh-CN" dirty="0"/>
              <a:t>oordination</a:t>
            </a:r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(Cont.)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The information for TX. Power constraints and acceptable RSSI is exchanged</a:t>
            </a:r>
            <a:r>
              <a:rPr lang="en-US" altLang="zh-CN" sz="1400" b="0" kern="1200" dirty="0"/>
              <a:t>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29000"/>
            <a:ext cx="7350918" cy="27432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057400" y="6198619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Type2 </a:t>
            </a:r>
            <a:r>
              <a:rPr lang="en-US" altLang="zh-CN" kern="1200" dirty="0"/>
              <a:t>C</a:t>
            </a:r>
            <a:r>
              <a:rPr lang="en-US" altLang="zh-CN" dirty="0"/>
              <a:t>oordination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82000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Roles of APs for Multi-AP Type2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APs for Multi-AP Type2 coordination set up jointly R-TWT schedule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AP1 and AP2 communicate with each other by co-channel signaling better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OFDMA/MU-MIMO/Beamforming, Joint Transmission etc.</a:t>
            </a:r>
          </a:p>
          <a:p>
            <a:pPr>
              <a:spcBef>
                <a:spcPts val="336"/>
              </a:spcBef>
              <a:buFont typeface="Wingdings" panose="05000000000000000000" pitchFamily="2" charset="2"/>
              <a:buChar char="p"/>
            </a:pPr>
            <a:r>
              <a:rPr lang="en-US" altLang="zh-CN" sz="1400" dirty="0"/>
              <a:t>Multi-AP Type2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and their associated STAs follow the channel access rules for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or AP2 initiates multiple-AP Type2 coordination once obtaining the TXOP near the start time of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R-TWT member STAs exchange frames with AP1 and AP2 by the scheduled coordinated transmission scheme during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179972" y="6172200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E2E11E3-72EB-487F-9A53-B618DB829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472" y="4163731"/>
            <a:ext cx="3691031" cy="20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571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10975</TotalTime>
  <Words>1997</Words>
  <Application>Microsoft Office PowerPoint</Application>
  <PresentationFormat>全屏显示(4:3)</PresentationFormat>
  <Paragraphs>186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802-11-Submission</vt:lpstr>
      <vt:lpstr>Multi-AP Coordination for Low Latency Traffic Delivery: Usage Scenarios and potential features</vt:lpstr>
      <vt:lpstr>Introduction</vt:lpstr>
      <vt:lpstr>Recap</vt:lpstr>
      <vt:lpstr>Differentiation of Scenarios</vt:lpstr>
      <vt:lpstr>Differentiation of Scenarios(Cont.) </vt:lpstr>
      <vt:lpstr>Differentiation of Scenarios(Cont.) </vt:lpstr>
      <vt:lpstr>Multi-AP Type1 Coordination </vt:lpstr>
      <vt:lpstr>Multi-AP Type1 Coordination (Cont.) </vt:lpstr>
      <vt:lpstr>Multi-AP Type2 Coordination </vt:lpstr>
      <vt:lpstr>Multi-AP Type2 Coordination (Cont.) </vt:lpstr>
      <vt:lpstr>Candidate Features for Multi-AP Coordination</vt:lpstr>
      <vt:lpstr>Summary</vt:lpstr>
      <vt:lpstr>Straw Poll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3689</cp:revision>
  <cp:lastPrinted>2014-11-04T15:04:00Z</cp:lastPrinted>
  <dcterms:created xsi:type="dcterms:W3CDTF">2007-04-17T18:10:00Z</dcterms:created>
  <dcterms:modified xsi:type="dcterms:W3CDTF">2023-03-15T12:53:41Z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