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  <p:sldId id="967" r:id="rId28"/>
    <p:sldId id="968" r:id="rId29"/>
    <p:sldId id="969" r:id="rId30"/>
    <p:sldId id="970" r:id="rId31"/>
    <p:sldId id="971" r:id="rId32"/>
    <p:sldId id="973" r:id="rId3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>
            <p14:sldId id="960"/>
            <p14:sldId id="961"/>
            <p14:sldId id="962"/>
            <p14:sldId id="963"/>
          </p14:sldIdLst>
        </p14:section>
        <p14:section name="July" id="{053445FD-54DA-4BDA-B695-950DACD3EA4A}">
          <p14:sldIdLst>
            <p14:sldId id="964"/>
            <p14:sldId id="965"/>
            <p14:sldId id="967"/>
            <p14:sldId id="968"/>
            <p14:sldId id="969"/>
          </p14:sldIdLst>
        </p14:section>
        <p14:section name="November" id="{C2739C13-7136-49C1-B061-15C8C68BA358}">
          <p14:sldIdLst>
            <p14:sldId id="970"/>
            <p14:sldId id="971"/>
            <p14:sldId id="9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F4B8C-A8E4-44D3-A496-BF1D13BA58B6}" v="18" dt="2023-11-16T18:36:44.2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0" autoAdjust="0"/>
    <p:restoredTop sz="94964" autoAdjust="0"/>
  </p:normalViewPr>
  <p:slideViewPr>
    <p:cSldViewPr>
      <p:cViewPr>
        <p:scale>
          <a:sx n="67" d="100"/>
          <a:sy n="67" d="100"/>
        </p:scale>
        <p:origin x="60" y="41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57F4B8C-A8E4-44D3-A496-BF1D13BA58B6}"/>
    <pc:docChg chg="undo custSel addSld delSld modSld modMainMaster addSection modSection">
      <pc:chgData name="Mike Montemurro" userId="40c20c913ca7511e" providerId="LiveId" clId="{957F4B8C-A8E4-44D3-A496-BF1D13BA58B6}" dt="2023-11-16T21:45:36.181" v="570" actId="20577"/>
      <pc:docMkLst>
        <pc:docMk/>
      </pc:docMkLst>
      <pc:sldChg chg="modSp mod">
        <pc:chgData name="Mike Montemurro" userId="40c20c913ca7511e" providerId="LiveId" clId="{957F4B8C-A8E4-44D3-A496-BF1D13BA58B6}" dt="2023-11-16T18:21:04.435" v="364" actId="20577"/>
        <pc:sldMkLst>
          <pc:docMk/>
          <pc:sldMk cId="2822743645" sldId="850"/>
        </pc:sldMkLst>
        <pc:spChg chg="mod">
          <ac:chgData name="Mike Montemurro" userId="40c20c913ca7511e" providerId="LiveId" clId="{957F4B8C-A8E4-44D3-A496-BF1D13BA58B6}" dt="2023-11-16T18:21:04.435" v="364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add mod">
        <pc:chgData name="Mike Montemurro" userId="40c20c913ca7511e" providerId="LiveId" clId="{957F4B8C-A8E4-44D3-A496-BF1D13BA58B6}" dt="2023-11-16T18:52:41.771" v="524" actId="20577"/>
        <pc:sldMkLst>
          <pc:docMk/>
          <pc:sldMk cId="2631422712" sldId="970"/>
        </pc:sldMkLst>
        <pc:spChg chg="mod">
          <ac:chgData name="Mike Montemurro" userId="40c20c913ca7511e" providerId="LiveId" clId="{957F4B8C-A8E4-44D3-A496-BF1D13BA58B6}" dt="2023-11-13T21:01:45.971" v="10" actId="20577"/>
          <ac:spMkLst>
            <pc:docMk/>
            <pc:sldMk cId="2631422712" sldId="970"/>
            <ac:spMk id="9222" creationId="{00000000-0000-0000-0000-000000000000}"/>
          </ac:spMkLst>
        </pc:spChg>
        <pc:spChg chg="mod">
          <ac:chgData name="Mike Montemurro" userId="40c20c913ca7511e" providerId="LiveId" clId="{957F4B8C-A8E4-44D3-A496-BF1D13BA58B6}" dt="2023-11-16T18:52:41.771" v="524" actId="20577"/>
          <ac:spMkLst>
            <pc:docMk/>
            <pc:sldMk cId="2631422712" sldId="970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957F4B8C-A8E4-44D3-A496-BF1D13BA58B6}" dt="2023-11-16T21:45:36.181" v="570" actId="20577"/>
        <pc:sldMkLst>
          <pc:docMk/>
          <pc:sldMk cId="439463067" sldId="971"/>
        </pc:sldMkLst>
        <pc:spChg chg="mod">
          <ac:chgData name="Mike Montemurro" userId="40c20c913ca7511e" providerId="LiveId" clId="{957F4B8C-A8E4-44D3-A496-BF1D13BA58B6}" dt="2023-11-13T21:02:15.663" v="19" actId="20577"/>
          <ac:spMkLst>
            <pc:docMk/>
            <pc:sldMk cId="439463067" sldId="971"/>
            <ac:spMk id="9222" creationId="{00000000-0000-0000-0000-000000000000}"/>
          </ac:spMkLst>
        </pc:spChg>
        <pc:spChg chg="mod">
          <ac:chgData name="Mike Montemurro" userId="40c20c913ca7511e" providerId="LiveId" clId="{957F4B8C-A8E4-44D3-A496-BF1D13BA58B6}" dt="2023-11-16T21:45:36.181" v="570" actId="20577"/>
          <ac:spMkLst>
            <pc:docMk/>
            <pc:sldMk cId="439463067" sldId="971"/>
            <ac:spMk id="9223" creationId="{00000000-0000-0000-0000-000000000000}"/>
          </ac:spMkLst>
        </pc:spChg>
      </pc:sldChg>
      <pc:sldChg chg="new del">
        <pc:chgData name="Mike Montemurro" userId="40c20c913ca7511e" providerId="LiveId" clId="{957F4B8C-A8E4-44D3-A496-BF1D13BA58B6}" dt="2023-11-16T00:05:42.205" v="358" actId="2696"/>
        <pc:sldMkLst>
          <pc:docMk/>
          <pc:sldMk cId="3745904304" sldId="972"/>
        </pc:sldMkLst>
      </pc:sldChg>
      <pc:sldChg chg="modSp add mod">
        <pc:chgData name="Mike Montemurro" userId="40c20c913ca7511e" providerId="LiveId" clId="{957F4B8C-A8E4-44D3-A496-BF1D13BA58B6}" dt="2023-11-16T00:05:24.229" v="357" actId="20577"/>
        <pc:sldMkLst>
          <pc:docMk/>
          <pc:sldMk cId="1847307539" sldId="973"/>
        </pc:sldMkLst>
        <pc:spChg chg="mod">
          <ac:chgData name="Mike Montemurro" userId="40c20c913ca7511e" providerId="LiveId" clId="{957F4B8C-A8E4-44D3-A496-BF1D13BA58B6}" dt="2023-11-14T03:54:00.237" v="158" actId="20577"/>
          <ac:spMkLst>
            <pc:docMk/>
            <pc:sldMk cId="1847307539" sldId="973"/>
            <ac:spMk id="9222" creationId="{00000000-0000-0000-0000-000000000000}"/>
          </ac:spMkLst>
        </pc:spChg>
        <pc:spChg chg="mod">
          <ac:chgData name="Mike Montemurro" userId="40c20c913ca7511e" providerId="LiveId" clId="{957F4B8C-A8E4-44D3-A496-BF1D13BA58B6}" dt="2023-11-16T00:05:24.229" v="357" actId="20577"/>
          <ac:spMkLst>
            <pc:docMk/>
            <pc:sldMk cId="1847307539" sldId="973"/>
            <ac:spMk id="9223" creationId="{00000000-0000-0000-0000-000000000000}"/>
          </ac:spMkLst>
        </pc:spChg>
      </pc:sldChg>
      <pc:sldChg chg="modSp add del mod">
        <pc:chgData name="Mike Montemurro" userId="40c20c913ca7511e" providerId="LiveId" clId="{957F4B8C-A8E4-44D3-A496-BF1D13BA58B6}" dt="2023-11-16T19:07:45.887" v="525" actId="2696"/>
        <pc:sldMkLst>
          <pc:docMk/>
          <pc:sldMk cId="775988025" sldId="974"/>
        </pc:sldMkLst>
        <pc:spChg chg="mod">
          <ac:chgData name="Mike Montemurro" userId="40c20c913ca7511e" providerId="LiveId" clId="{957F4B8C-A8E4-44D3-A496-BF1D13BA58B6}" dt="2023-11-14T22:00:10.041" v="209" actId="20577"/>
          <ac:spMkLst>
            <pc:docMk/>
            <pc:sldMk cId="775988025" sldId="974"/>
            <ac:spMk id="9222" creationId="{00000000-0000-0000-0000-000000000000}"/>
          </ac:spMkLst>
        </pc:spChg>
        <pc:spChg chg="mod">
          <ac:chgData name="Mike Montemurro" userId="40c20c913ca7511e" providerId="LiveId" clId="{957F4B8C-A8E4-44D3-A496-BF1D13BA58B6}" dt="2023-11-16T18:23:03.153" v="416" actId="20577"/>
          <ac:spMkLst>
            <pc:docMk/>
            <pc:sldMk cId="775988025" sldId="974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957F4B8C-A8E4-44D3-A496-BF1D13BA58B6}" dt="2023-11-13T22:09:19.836" v="144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57F4B8C-A8E4-44D3-A496-BF1D13BA58B6}" dt="2023-11-13T22:09:12.661" v="142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957F4B8C-A8E4-44D3-A496-BF1D13BA58B6}" dt="2023-11-13T22:09:19.836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592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23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70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589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929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7651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3705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4635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53548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853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798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r12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November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4-000m-revme-wg-lb273-editor1-ad-hoc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4-000m-revme-editor2-ad-hoc-comments-on-lb273.xls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3-000m-revme-gen-ad-hoc-comments-on-lb273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0780-03-000m-revme-lb273-sec-adhoc-comments.xlsx" TargetMode="External"/><Relationship Id="rId4" Type="http://schemas.openxmlformats.org/officeDocument/2006/relationships/hyperlink" Target="https://mentor.ieee.org/802.11/dcn/21/11-21-0793-40-000m-revme-mac-comments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7-000m-revme-wg-lb273-editor1-ad-hoc-comments.xls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7-000m-revme-gen-ad-hoc-comments-on-lb273.xls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0780-04-000m-revme-lb273-sec-adhoc-comments.xlsx" TargetMode="External"/><Relationship Id="rId5" Type="http://schemas.openxmlformats.org/officeDocument/2006/relationships/hyperlink" Target="https://mentor.ieee.org/802.11/dcn/21/11-21-0727-25-000m-revme-phy-comments.xls" TargetMode="External"/><Relationship Id="rId4" Type="http://schemas.openxmlformats.org/officeDocument/2006/relationships/hyperlink" Target="https://mentor.ieee.org/802.11/dcn/21/11-21-0793-42-000m-revme-mac-comments.xls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80-04-000m-revme-lb273-sec-adhoc-comments.xlsx" TargetMode="External"/><Relationship Id="rId3" Type="http://schemas.openxmlformats.org/officeDocument/2006/relationships/hyperlink" Target="https://mentor.ieee.org/802.11/dcn/23/11-23-0834-07-000m-revme-wg-lb273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42-000m-revme-mac-comments.xls" TargetMode="External"/><Relationship Id="rId5" Type="http://schemas.openxmlformats.org/officeDocument/2006/relationships/hyperlink" Target="https://mentor.ieee.org/802.11/dcn/23/11-23-0840-07-000m-revme-gen-ad-hoc-comments-on-lb273.xlsx" TargetMode="External"/><Relationship Id="rId4" Type="http://schemas.openxmlformats.org/officeDocument/2006/relationships/hyperlink" Target="https://mentor.ieee.org/802.11/dcn/23/11-23-0778-06-000m-revme-editor2-ad-hoc-comments-on-lb273.xlsx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27-25-000m-revme-phy-comments.xl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17-13-0000-revme-mdr-report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1746-02-000m-revme-sa-ballot-1-ed2-ad-hoc-comments.xls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68-01-000m-revme-gen-ad-hoc-comments-on-sb.xlsx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1755-00-000m-revme-sa-0-sec-adhoc-comments.xlsx" TargetMode="External"/><Relationship Id="rId5" Type="http://schemas.openxmlformats.org/officeDocument/2006/relationships/hyperlink" Target="https://mentor.ieee.org/802.11/dcn/21/11-21-0727-27-000m-revme-phy-comments.xls" TargetMode="External"/><Relationship Id="rId4" Type="http://schemas.openxmlformats.org/officeDocument/2006/relationships/hyperlink" Target="https://mentor.ieee.org/802.11/dcn/23/11-23-2032-02-000m-revme-mac-sa-comments.xls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2-000m-revme-sb1-ed1-ad-hoc-comments.xlsx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2023-11-16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110 – EDITOR1, EDITOR2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“Motion-EDITOR1-3A”  (17 CIDs) tabs in </a:t>
            </a:r>
            <a:r>
              <a:rPr lang="en-US" altLang="en-US" sz="1800" dirty="0">
                <a:hlinkClick r:id="rId3"/>
              </a:rPr>
              <a:t>https://mentor.ieee.org/802.11/dcn/23/11-23-0834-04-000m-revme-wg-lb273-editor1-ad-hoc-comments.xlsx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ED2-273-03” (1 CIDs) tab in  </a:t>
            </a:r>
            <a:r>
              <a:rPr lang="en-US" altLang="en-US" sz="1800" dirty="0">
                <a:hlinkClick r:id="rId4"/>
              </a:rPr>
              <a:t>https://mentor.ieee.org/802.11/dcn/23/11-23-0778-04-000m-revme-editor2-ad-hoc-comments-on-lb273.xlsx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111 – GEN, MAC, PHY, SEC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(3 CIDs) and "GEN Motion B" (7 CIDs) in </a:t>
            </a:r>
            <a:r>
              <a:rPr lang="en-US" altLang="en-US" sz="1600" dirty="0">
                <a:hlinkClick r:id="rId3"/>
              </a:rPr>
              <a:t>https://mentor.ieee.org/802.11/dcn/23/11-23-0840-04-000m-revme-gen-ad-hoc-comments-on-lb273.xlsx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MAC-BF” tabs (22 CIDs) with the exception of CID 4014, 4312, and 4198 in </a:t>
            </a:r>
            <a:r>
              <a:rPr lang="en-US" altLang="en-US" sz="1600" dirty="0">
                <a:hlinkClick r:id="rId4"/>
              </a:rPr>
              <a:t>https://mentor.ieee.org/802.11/dcn/21/11-21-0793-40-000m-revme-mac-comments.xls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B” tab (7 CID) in  </a:t>
            </a:r>
            <a:r>
              <a:rPr lang="en-US" altLang="en-US" sz="1600" dirty="0">
                <a:hlinkClick r:id="rId5"/>
              </a:rPr>
              <a:t>https://mentor.ieee.org/802.11/dcn/23/11-23-0780-03-000m-revme-lb273-sec-adhoc-comments.xlsx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112  – CID 4069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4069 on the “Motion MAC-4069”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4 –Yes; 1 – No, 6 – Abstain.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3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113  </a:t>
            </a:r>
            <a:r>
              <a:rPr lang="en-US" altLang="en-US" dirty="0"/>
              <a:t>– CID </a:t>
            </a:r>
            <a:r>
              <a:rPr lang="en-US" altLang="en-US" sz="3200" dirty="0"/>
              <a:t>4312, and 4198</a:t>
            </a:r>
            <a:r>
              <a:rPr lang="en-US" altLang="en-US" dirty="0"/>
              <a:t>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for CID 4312 and 4198 on the “Motion MAC-BF”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53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114 – EDITOR1, EDITOR2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“Motion-EDITOR1-3B”  (9 CIDs), “Motion-EDITOR1-3C”  (6 CIDs), and “Motion-EDITOR1-3D”  (7 CIDs) tabs in </a:t>
            </a:r>
            <a:r>
              <a:rPr lang="en-US" altLang="en-US" sz="18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ED2-273-04” (10 CIDs) tab and “Motion ED2-273-05” (5 CIDs) in  </a:t>
            </a:r>
            <a:r>
              <a:rPr lang="en-US" altLang="en-US" sz="1800" dirty="0">
                <a:hlinkClick r:id="rId4"/>
              </a:rPr>
              <a:t>https://mentor.ieee.org/802.11/dcn/23/11-23-0778-06-000m-revme-editor2-ad-hoc-comments-on-lb273.xlsx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25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115 – GEN, MAC, PHY, SEC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C” (3 CIDs) and "GEN Motion D" (13 CIDs) in </a:t>
            </a:r>
            <a:r>
              <a:rPr lang="en-US" altLang="en-US" sz="1600" dirty="0">
                <a:hlinkClick r:id="rId3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MAC-BG” tabs (14 CIDs),  and “Motion MAC-BH” (33 CIDs), in </a:t>
            </a:r>
            <a:r>
              <a:rPr lang="en-US" altLang="en-US" sz="1600" dirty="0">
                <a:hlinkClick r:id="rId4"/>
              </a:rPr>
              <a:t>https://mentor.ieee.org/802.11/dcn/21/11-21-0793-42-000m-revme-mac-comments.xls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S” tab (40 CIDs) in </a:t>
            </a:r>
            <a:r>
              <a:rPr lang="en-US" altLang="en-US" sz="1600" dirty="0">
                <a:hlinkClick r:id="rId5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C” tab (31 CID) in  </a:t>
            </a:r>
            <a:r>
              <a:rPr lang="en-US" altLang="en-US" sz="1600" dirty="0">
                <a:hlinkClick r:id="rId6"/>
              </a:rPr>
              <a:t>https://mentor.ieee.org/802.11/dcn/23/11-23-0780-04-000m-revme-lb273-sec-adhoc-comments.xlsx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2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116 – Insufficient Details CIDs</a:t>
            </a:r>
            <a:br>
              <a:rPr lang="en-US" altLang="en-US" dirty="0"/>
            </a:br>
            <a:r>
              <a:rPr lang="en-US" altLang="en-US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(3 CIDs) in </a:t>
            </a:r>
            <a:r>
              <a:rPr lang="en-US" altLang="en-US" sz="1600" dirty="0">
                <a:hlinkClick r:id="rId3"/>
              </a:rPr>
              <a:t>https://mentor.ieee.org/802.11/dcn/23/11-23-0834-07-000m-revme-wg-lb273-editor1-ad-hoc-comments.xlsx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 CIDs) in </a:t>
            </a:r>
            <a:r>
              <a:rPr lang="en-US" altLang="en-US" sz="1600" dirty="0">
                <a:hlinkClick r:id="rId4"/>
              </a:rPr>
              <a:t>https://mentor.ieee.org/802.11/dcn/23/11-23-0778-06-000m-revme-editor2-ad-hoc-comments-on-lb273.xlsx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( 2 CIDs) in </a:t>
            </a:r>
            <a:r>
              <a:rPr lang="en-US" altLang="en-US" sz="1600" dirty="0">
                <a:hlinkClick r:id="rId5"/>
              </a:rPr>
              <a:t>https://mentor.ieee.org/802.11/dcn/23/11-23-0840-06-000m-revme-gen-ad-hoc-comments-on-lb273.xlsx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“Motion MAC-</a:t>
            </a:r>
            <a:r>
              <a:rPr lang="en-US" altLang="en-US" sz="1600" dirty="0" err="1"/>
              <a:t>Insuff</a:t>
            </a:r>
            <a:r>
              <a:rPr lang="en-US" altLang="en-US" sz="1600" dirty="0"/>
              <a:t> Detail” tab ( 36 CIDs) in </a:t>
            </a:r>
            <a:r>
              <a:rPr lang="en-US" altLang="en-US" sz="1600" dirty="0">
                <a:hlinkClick r:id="rId6"/>
              </a:rPr>
              <a:t>https://mentor.ieee.org/802.11/dcn/21/11-21-0793-42-000m-revme-mac-comments.xls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( 18 CIDs) in </a:t>
            </a:r>
            <a:r>
              <a:rPr lang="en-US" altLang="en-US" sz="1600" dirty="0">
                <a:hlinkClick r:id="rId7"/>
              </a:rPr>
              <a:t>https://mentor.ieee.org/802.11/dcn/21/11-21-0727-25-000m-revme-phy-comments.xls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( 20 CIDs) in </a:t>
            </a:r>
            <a:r>
              <a:rPr lang="en-US" altLang="en-US" sz="1600" dirty="0">
                <a:hlinkClick r:id="rId8"/>
              </a:rPr>
              <a:t>https://mentor.ieee.org/802.11/dcn/23/11-23-0780-04-000m-revme-lb273-sec-adhoc-comments.xlsx</a:t>
            </a:r>
            <a:r>
              <a:rPr lang="en-US" altLang="en-US" sz="1600" dirty="0"/>
              <a:t> 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92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117 – More work Required CIDs</a:t>
            </a:r>
            <a:br>
              <a:rPr lang="en-US" altLang="en-US" dirty="0"/>
            </a:br>
            <a:r>
              <a:rPr lang="en-US" altLang="en-US" dirty="0"/>
              <a:t>(2023-07-13)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( 1 CIDs) in </a:t>
            </a:r>
            <a:r>
              <a:rPr lang="en-US" altLang="en-US" sz="1400" dirty="0">
                <a:hlinkClick r:id="rId3"/>
              </a:rPr>
              <a:t>https://mentor.ieee.org/802.11/dcn/21/11-21-0727-25-000m-revme-phy-comments.xls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84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924EE8-7D72-BD07-77E8-A7030296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Motion 118 – MDR Motion</a:t>
            </a:r>
            <a:br>
              <a:rPr lang="en-CA" dirty="0"/>
            </a:br>
            <a:r>
              <a:rPr lang="en-CA" dirty="0"/>
              <a:t>(2023-07-13)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7577DC-2B88-5816-CC6F-B63E52BF7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 the changes in the MDR report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https://mentor.ieee.org/802.11/dcn/23/11-23-0717-13-0000-revme-mdr-report.docx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n-C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And apply to the </a:t>
            </a:r>
            <a:r>
              <a:rPr lang="en-US" dirty="0" err="1">
                <a:latin typeface="Times New Roman" panose="02020603050405020304" pitchFamily="18" charset="0"/>
              </a:rPr>
              <a:t>TGme</a:t>
            </a:r>
            <a:r>
              <a:rPr lang="en-US" dirty="0">
                <a:latin typeface="Times New Roman" panose="02020603050405020304" pitchFamily="18" charset="0"/>
              </a:rPr>
              <a:t> draft</a:t>
            </a:r>
          </a:p>
          <a:p>
            <a:pPr marL="0" lvl="0" indent="0">
              <a:buNone/>
              <a:tabLst>
                <a:tab pos="457200" algn="l"/>
              </a:tabLst>
            </a:pPr>
            <a:endParaRPr lang="en-US" dirty="0">
              <a:latin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Moved: Joe Levy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Second: Emily Qi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Result: Unanimous. </a:t>
            </a:r>
            <a:r>
              <a:rPr lang="en-US">
                <a:latin typeface="Times New Roman" panose="02020603050405020304" pitchFamily="18" charset="0"/>
              </a:rPr>
              <a:t>Approved.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8658F6-71D7-71EE-1EC4-4E6A321279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FC0614-F92D-1840-1341-42D9898C7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0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119 – EDITOR1, EDITOR2 CIDs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“Motion-ED1-SA1A”  (18 CIDs), and “Motion-ED1-SA1B”  (3 CIDs) with the exception of CID 6412, on tabs in </a:t>
            </a:r>
            <a:r>
              <a:rPr lang="en-US" altLang="en-US" sz="1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ED2-SA1-01” (22 CIDs) and “Motion ED2-SA1-02” (23 CIDs) tab in  </a:t>
            </a:r>
            <a:r>
              <a:rPr lang="en-US" altLang="en-US" sz="1800" dirty="0">
                <a:hlinkClick r:id="rId4"/>
              </a:rPr>
              <a:t>https://mentor.ieee.org/802.11/dcn/23/11-23-1746-02-000m-revme-sa-ballot-1-ed2-ad-hoc-comments.xlsx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227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120 – GEN, MAC, PHY, SEC CIDs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A” tab (5 CIDs), “GEN Motion B” (7 </a:t>
            </a:r>
            <a:r>
              <a:rPr lang="en-US" altLang="en-US" sz="1600"/>
              <a:t>CIDs) and “GEN Motion C” (4 CIDs) </a:t>
            </a: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https://mentor.ieee.org/802.11/dcn/23/11-23-1768-02-000m-revme-gen-ad-hoc-comments-on-sb.xlsx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MAC-BI” tabs (6 CIDs), in </a:t>
            </a:r>
            <a:r>
              <a:rPr lang="en-US" altLang="en-US" sz="1600" dirty="0">
                <a:hlinkClick r:id="rId4"/>
              </a:rPr>
              <a:t>https://mentor.ieee.org/802.11/dcn/23/11-23-2032-02-000m-revme-mac-sa-comments.xls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1” tab (16 CIDs) in </a:t>
            </a:r>
            <a:r>
              <a:rPr lang="en-US" altLang="en-US" sz="1600" dirty="0">
                <a:hlinkClick r:id="rId5"/>
              </a:rPr>
              <a:t>https://mentor.ieee.org/802.11/dcn/21/11-21-0727-27-000m-revme-phy-comments.xls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 Motion A” tab (1 CID) in  </a:t>
            </a:r>
            <a:r>
              <a:rPr lang="en-US" altLang="en-US" sz="1600" dirty="0">
                <a:hlinkClick r:id="rId6"/>
              </a:rPr>
              <a:t>https://mentor.ieee.org/802.11/dcn/23/11-23-1755-01-000m-revme-sa-0-sec-adhoc-comments.xlsx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63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121 – CID 6412</a:t>
            </a:r>
            <a:br>
              <a:rPr lang="en-US" altLang="en-US" dirty="0"/>
            </a:br>
            <a:r>
              <a:rPr lang="en-US" altLang="en-US" dirty="0"/>
              <a:t>(2023-11-16)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resolution for CID 6412 on the “Motion-ED1-SA1B” tab in </a:t>
            </a:r>
            <a:r>
              <a:rPr lang="en-US" altLang="en-US" sz="2800" dirty="0">
                <a:hlinkClick r:id="rId3"/>
              </a:rPr>
              <a:t>https://mentor.ieee.org/802.11/dcn/23/11-23-1743-02-000m-revme-sb1-ed1-ad-hoc-comments.xlsx</a:t>
            </a:r>
            <a:r>
              <a:rPr lang="en-US" altLang="en-US" sz="2800" dirty="0"/>
              <a:t>,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0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113281</TotalTime>
  <Words>4801</Words>
  <Application>Microsoft Office PowerPoint</Application>
  <PresentationFormat>Widescreen</PresentationFormat>
  <Paragraphs>613</Paragraphs>
  <Slides>32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  <vt:lpstr>Motion 110 – EDITOR1, EDITOR2 CIDs (2023-06-16)</vt:lpstr>
      <vt:lpstr>Motion 111 – GEN, MAC, PHY, SEC CIDs (2023-06-16)</vt:lpstr>
      <vt:lpstr>Motion 112  – CID 4069 (MAC) (2023-06-16)</vt:lpstr>
      <vt:lpstr>Motion 113  – CID 4312, and 4198 (MAC) (2023-06-16)</vt:lpstr>
      <vt:lpstr>Motion 114 – EDITOR1, EDITOR2 CIDs (2023-07-13)</vt:lpstr>
      <vt:lpstr>Motion 115 – GEN, MAC, PHY, SEC CIDs (2023-07-13)</vt:lpstr>
      <vt:lpstr>Motion 116 – Insufficient Details CIDs (2023-07-13)</vt:lpstr>
      <vt:lpstr>Motion 117 – More work Required CIDs (2023-07-13)</vt:lpstr>
      <vt:lpstr>Motion 118 – MDR Motion (2023-07-13)</vt:lpstr>
      <vt:lpstr>Motion 119 – EDITOR1, EDITOR2 CIDs (2023-11-16)</vt:lpstr>
      <vt:lpstr>Motion 120 – GEN, MAC, PHY, SEC CIDs (2023-11-16)</vt:lpstr>
      <vt:lpstr>Motion 121 – CID 6412 (2023-11-16)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4645</cp:revision>
  <cp:lastPrinted>2014-11-04T15:04:57Z</cp:lastPrinted>
  <dcterms:created xsi:type="dcterms:W3CDTF">2007-04-17T18:10:23Z</dcterms:created>
  <dcterms:modified xsi:type="dcterms:W3CDTF">2023-11-16T21:45:39Z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