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850" r:id="rId2"/>
    <p:sldId id="851" r:id="rId3"/>
    <p:sldId id="895" r:id="rId4"/>
    <p:sldId id="879" r:id="rId5"/>
    <p:sldId id="943" r:id="rId6"/>
    <p:sldId id="946" r:id="rId7"/>
    <p:sldId id="947" r:id="rId8"/>
    <p:sldId id="948" r:id="rId9"/>
    <p:sldId id="949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95"/>
            <p14:sldId id="879"/>
            <p14:sldId id="943"/>
            <p14:sldId id="946"/>
            <p14:sldId id="947"/>
            <p14:sldId id="948"/>
            <p14:sldId id="949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68" d="100"/>
          <a:sy n="68" d="100"/>
        </p:scale>
        <p:origin x="400" y="6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612AAAF2-F99D-4BE1-92FA-72ECDFD88BE4}"/>
    <pc:docChg chg="modSld modMainMaster">
      <pc:chgData name="Mike Montemurro" userId="40c20c913ca7511e" providerId="LiveId" clId="{612AAAF2-F99D-4BE1-92FA-72ECDFD88BE4}" dt="2023-02-17T15:18:37.911" v="186" actId="20577"/>
      <pc:docMkLst>
        <pc:docMk/>
      </pc:docMkLst>
      <pc:sldChg chg="modSp mod">
        <pc:chgData name="Mike Montemurro" userId="40c20c913ca7511e" providerId="LiveId" clId="{612AAAF2-F99D-4BE1-92FA-72ECDFD88BE4}" dt="2023-02-17T15:18:37.911" v="186" actId="20577"/>
        <pc:sldMkLst>
          <pc:docMk/>
          <pc:sldMk cId="2822743645" sldId="850"/>
        </pc:sldMkLst>
        <pc:spChg chg="mod">
          <ac:chgData name="Mike Montemurro" userId="40c20c913ca7511e" providerId="LiveId" clId="{612AAAF2-F99D-4BE1-92FA-72ECDFD88BE4}" dt="2023-02-17T15:18:37.911" v="186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612AAAF2-F99D-4BE1-92FA-72ECDFD88BE4}" dt="2023-02-17T15:09:54.329" v="74" actId="20577"/>
        <pc:sldMkLst>
          <pc:docMk/>
          <pc:sldMk cId="2111604654" sldId="947"/>
        </pc:sldMkLst>
        <pc:spChg chg="mod">
          <ac:chgData name="Mike Montemurro" userId="40c20c913ca7511e" providerId="LiveId" clId="{612AAAF2-F99D-4BE1-92FA-72ECDFD88BE4}" dt="2023-02-17T15:09:54.329" v="74" actId="20577"/>
          <ac:spMkLst>
            <pc:docMk/>
            <pc:sldMk cId="2111604654" sldId="947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612AAAF2-F99D-4BE1-92FA-72ECDFD88BE4}" dt="2023-02-17T15:12:53.975" v="131" actId="20577"/>
        <pc:sldMkLst>
          <pc:docMk/>
          <pc:sldMk cId="3896857545" sldId="948"/>
        </pc:sldMkLst>
        <pc:spChg chg="mod">
          <ac:chgData name="Mike Montemurro" userId="40c20c913ca7511e" providerId="LiveId" clId="{612AAAF2-F99D-4BE1-92FA-72ECDFD88BE4}" dt="2023-02-17T15:12:53.975" v="131" actId="20577"/>
          <ac:spMkLst>
            <pc:docMk/>
            <pc:sldMk cId="3896857545" sldId="948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612AAAF2-F99D-4BE1-92FA-72ECDFD88BE4}" dt="2023-02-17T15:14:48.155" v="180" actId="20577"/>
        <pc:sldMkLst>
          <pc:docMk/>
          <pc:sldMk cId="935086086" sldId="949"/>
        </pc:sldMkLst>
        <pc:spChg chg="mod">
          <ac:chgData name="Mike Montemurro" userId="40c20c913ca7511e" providerId="LiveId" clId="{612AAAF2-F99D-4BE1-92FA-72ECDFD88BE4}" dt="2023-02-17T15:14:48.155" v="180" actId="20577"/>
          <ac:spMkLst>
            <pc:docMk/>
            <pc:sldMk cId="935086086" sldId="949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612AAAF2-F99D-4BE1-92FA-72ECDFD88BE4}" dt="2023-02-17T15:17:19.026" v="182" actId="20577"/>
        <pc:sldMasterMkLst>
          <pc:docMk/>
          <pc:sldMasterMk cId="0" sldId="2147483648"/>
        </pc:sldMasterMkLst>
        <pc:spChg chg="mod">
          <ac:chgData name="Mike Montemurro" userId="40c20c913ca7511e" providerId="LiveId" clId="{612AAAF2-F99D-4BE1-92FA-72ECDFD88BE4}" dt="2023-02-17T15:17:19.026" v="18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925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055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087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727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38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0024</a:t>
            </a:r>
            <a:r>
              <a:rPr lang="en-US" altLang="en-US" sz="1800" b="1" dirty="0"/>
              <a:t>r3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4555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February 2023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2/11-22-1971-05-000m-revme-editor2-ad-hoc-comments-on-lb270.xlsx" TargetMode="External"/><Relationship Id="rId4" Type="http://schemas.openxmlformats.org/officeDocument/2006/relationships/hyperlink" Target="https://mentor.ieee.org/802.11/dcn/22/11-22-2072-03-000m-proposed-resolution-for-revme-lb270-editor1-ad-hoc-comments.docx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3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08-000m-revme-mac-comments.x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20-03-000m-revme-lb270-sec-adhoc-comment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05-000m-revme-editor2-ad-hoc-comments-on-lb270.xls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6-000m-revme-gen-ad-hoc-comments-on-lb270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4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35-000m-revme-mac-comments.xl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2023-02-17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</a:t>
            </a:r>
            <a:r>
              <a:rPr lang="en-US" altLang="en-US"/>
              <a:t>in 2023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92 – EDITOR1, EDITOR2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“Motion-EDITOR1-2B”  (29 CIDs) except CIDs 3167, 3168, 3419 and “Motion-EDITOR1-2C” (3 CIDs) in </a:t>
            </a:r>
            <a:r>
              <a:rPr lang="en-US" altLang="en-US" sz="1800" dirty="0">
                <a:hlinkClick r:id="rId3"/>
              </a:rPr>
              <a:t>https://mentor.ieee.org/802.11/dcn/22/11-22-1976-03-000m-revme-wg-lb270-editor1-ad-hoc-comments.xlsx</a:t>
            </a:r>
            <a:r>
              <a:rPr lang="en-US" altLang="en-US" sz="1800" dirty="0"/>
              <a:t> with CID 3775 updated to include the CID number in the resolution,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And with CID 3430, insert at the beginning of the resolution, the following “Incorporate the “Proposed Resolution” for CID 3428 in doc 11-22/2072r3 (</a:t>
            </a:r>
            <a:r>
              <a:rPr lang="en-US" altLang="en-US" sz="1800" dirty="0">
                <a:hlinkClick r:id="rId4"/>
              </a:rPr>
              <a:t>https://mentor.ieee.org/802.11/dcn/22/11-22-2072-03-000m-proposed-resolution-for-revme-lb270-editor1-ad-hoc-comments.docx)</a:t>
            </a:r>
            <a:r>
              <a:rPr lang="en-US" altLang="en-US" sz="1800" dirty="0"/>
              <a:t>. Note to Editor”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ED2-270-05” (13 CIDs) in  </a:t>
            </a:r>
            <a:r>
              <a:rPr lang="en-US" altLang="en-US" sz="1800" dirty="0">
                <a:hlinkClick r:id="rId5"/>
              </a:rPr>
              <a:t>https://mentor.ieee.org/802.11/dcn/22/11-22-1971-05-000m-revme-editor2-ad-hoc-comments-on-lb270.xlsx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93 – GEN, MAC, PHY, SEC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C" (11 CIDs) in </a:t>
            </a:r>
            <a:r>
              <a:rPr lang="en-US" altLang="en-US" sz="1800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MAC-BA” tabs (15 CIDs) in </a:t>
            </a:r>
            <a:r>
              <a:rPr lang="en-US" altLang="en-US" sz="1800" dirty="0">
                <a:hlinkClick r:id="rId4"/>
              </a:rPr>
              <a:t>https://mentor.ieee.org/802.11/dcn/21/11-21-0793-33-000m-revme-mac-comments.xls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O” tab (18 CIDs) in </a:t>
            </a:r>
            <a:r>
              <a:rPr lang="en-US" altLang="en-US" sz="1800" dirty="0">
                <a:hlinkClick r:id="rId5"/>
              </a:rPr>
              <a:t>https://mentor.ieee.org/802.11/dcn/21/11-21-0727-20-000m-revme-phy-comments.xls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(1 CID) in  </a:t>
            </a:r>
            <a:r>
              <a:rPr lang="en-US" altLang="en-US" sz="1800" dirty="0">
                <a:hlinkClick r:id="rId6"/>
              </a:rPr>
              <a:t>https://mentor.ieee.org/802.11/dcn/22/11-22-2020-03-000m-revme-lb270-sec-adhoc-comments.xlsx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94  – WEP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on the “Security Motion WEP” tab (8 CIDs) in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https://mentor.ieee.org/802.11/dcn/22/11-22-2020-03-000m-revme-lb270-sec-adhoc-comments.xlsx</a:t>
            </a:r>
            <a:r>
              <a:rPr lang="en-US" altLang="en-US" sz="2800" b="1" dirty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95  – Related to CID 3069 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To be consistent with the resolution to CID 3069, instruct the editor to change </a:t>
            </a:r>
            <a:r>
              <a:rPr lang="en-US" altLang="en-US" sz="2800" b="1" dirty="0"/>
              <a:t>"constellation symbols" to "constellations“ at  4603.62 (relative to D2.0).</a:t>
            </a:r>
            <a:br>
              <a:rPr lang="en-US" altLang="en-US" sz="2800" b="1" dirty="0"/>
            </a:br>
            <a:endParaRPr lang="en-US" altLang="en-US" sz="2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6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96 – EDITOR1, EDITOR2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“MOTION-EDITOR1-2D”  (2 CIDs) in </a:t>
            </a:r>
            <a:r>
              <a:rPr lang="en-US" altLang="en-US" sz="1800" dirty="0">
                <a:hlinkClick r:id="rId3"/>
              </a:rPr>
              <a:t>https://mentor.ieee.org/802.11/dcn/22/11-22-1976-04-000m-revme-wg-lb270-editor1-ad-hoc-comments.xlsx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ED2-270-06” (2 CIDs) in  </a:t>
            </a:r>
            <a:r>
              <a:rPr lang="en-US" altLang="en-US" sz="1800" dirty="0">
                <a:hlinkClick r:id="rId4"/>
              </a:rPr>
              <a:t>https://mentor.ieee.org/802.11/dcn/22/11-22-1971-07-000m-revme-editor2-ad-hoc-comments-on-lb270.xlsx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0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97 – GEN, MAC, PHY, SEC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D" (13 CIDs) in </a:t>
            </a:r>
            <a:r>
              <a:rPr lang="en-US" altLang="en-US" sz="1800" dirty="0">
                <a:hlinkClick r:id="rId3"/>
              </a:rPr>
              <a:t>https://mentor.ieee.org/802.11/dcn/22/11-22-2016-06-000m-revme-gen-ad-hoc-comments-on-lb270.xlsx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MAC-BB” tabs (8 CIDs) with the exception of CID 3508 and CID 3267  in </a:t>
            </a:r>
            <a:r>
              <a:rPr lang="en-US" altLang="en-US" sz="1800" dirty="0">
                <a:hlinkClick r:id="rId4"/>
              </a:rPr>
              <a:t>https://mentor.ieee.org/802.11/dcn/21/11-21-0793-35-000m-revme-mac-comments.xls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P” tab (1 CIDs) in </a:t>
            </a:r>
            <a:r>
              <a:rPr lang="en-US" altLang="en-US" sz="1800" dirty="0">
                <a:hlinkClick r:id="rId5"/>
              </a:rPr>
              <a:t>https://mentor.ieee.org/802.11/dcn/21/11-21-0727-21-000m-revme-phy-comments.xls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(20 CIDs) in  </a:t>
            </a:r>
            <a:r>
              <a:rPr lang="en-US" altLang="en-US" sz="1800" dirty="0">
                <a:hlinkClick r:id="rId6"/>
              </a:rPr>
              <a:t>https://mentor.ieee.org/802.11/dcn/22/11-22-2020-04-000m-revme-lb270-sec-adhoc-comments.xlsx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5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98  – CIDs 3508 and 3267 (MAC)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resolution to CIDs 3508 and 3267 as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REVISED. Delete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"If beacon protection is enabled at the non-AP STA, Beacon frames that are received without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BIP protection shall be discarded. A WNM Notification Request frame may be used to report beacon protection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failure."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from the end of 12.5.3.6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Add before the final paragraph of 12.6.23, </a:t>
            </a:r>
            <a:r>
              <a:rPr lang="en-US" altLang="en-US" sz="1400" b="1" dirty="0"/>
              <a:t>at 4603.62 (relative to D2.0)</a:t>
            </a:r>
            <a:r>
              <a:rPr lang="en-US" altLang="en-US" sz="1400" dirty="0"/>
              <a:t>, as new paragraphs: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“If beacon protection is enabled at a non-AP STA, the STA shall discard Beacon frames without BIP protection received from its associated AP. The STA may use a WNM Notification Request frame to report beacon protection failure. If beacon protection is enabled at a non-AP STA, the STA should discard broadcast Probe Response frames received from its associated AP.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NOTE 1--An EDCA Parameter Set element might need to be retained if the element is not provided in Beacon frames.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NOTE 2--A broadcast Probe Response frame might be used as a presence indication.</a:t>
            </a:r>
            <a:r>
              <a:rPr lang="en-US" altLang="en-US" sz="1400" dirty="0"/>
              <a:t>”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And incorporate the text changes into the </a:t>
            </a:r>
            <a:r>
              <a:rPr lang="en-US" altLang="en-US" sz="1800" dirty="0" err="1"/>
              <a:t>TGme</a:t>
            </a:r>
            <a:r>
              <a:rPr lang="en-US" altLang="en-US" sz="1800" dirty="0"/>
              <a:t> draft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</a:t>
            </a:r>
            <a:r>
              <a:rPr lang="en-US" altLang="en-US" sz="1800" dirty="0" err="1"/>
              <a:t>Appeoved</a:t>
            </a:r>
            <a:r>
              <a:rPr lang="en-US" altLang="en-US" sz="1800" dirty="0"/>
              <a:t>.</a:t>
            </a:r>
            <a:endParaRPr lang="en-US" altLang="en-US" sz="11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60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112571</TotalTime>
  <Words>1180</Words>
  <Application>Microsoft Office PowerPoint</Application>
  <PresentationFormat>Widescreen</PresentationFormat>
  <Paragraphs>159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92 – EDITOR1, EDITOR2 CIDs (2023-01-19)</vt:lpstr>
      <vt:lpstr>Motion 93 – GEN, MAC, PHY, SEC CIDs (2023-01-19)</vt:lpstr>
      <vt:lpstr>Motion 94  – WEP CIDs (2023-01-19)</vt:lpstr>
      <vt:lpstr>Motion 95  – Related to CID 3069  (2023-01-19)</vt:lpstr>
      <vt:lpstr>Motion 96 – EDITOR1, EDITOR2 CIDs (2023-02-17)</vt:lpstr>
      <vt:lpstr>Motion 97 – GEN, MAC, PHY, SEC CIDs (2023-02-17)</vt:lpstr>
      <vt:lpstr>Motion 98  – CIDs 3508 and 3267 (MAC) (2023-02-17)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4636</cp:revision>
  <cp:lastPrinted>2014-11-04T15:04:57Z</cp:lastPrinted>
  <dcterms:created xsi:type="dcterms:W3CDTF">2007-04-17T18:10:23Z</dcterms:created>
  <dcterms:modified xsi:type="dcterms:W3CDTF">2023-02-17T15:18:42Z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