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111E1B-F92F-4EF3-AC5A-42EDFD17BEDA}" v="8" dt="2023-02-15T22:57:03.7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68" d="100"/>
          <a:sy n="68" d="100"/>
        </p:scale>
        <p:origin x="400" y="6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D4111E1B-F92F-4EF3-AC5A-42EDFD17BEDA}"/>
    <pc:docChg chg="undo redo custSel modSld modMainMaster">
      <pc:chgData name="Mike Montemurro" userId="40c20c913ca7511e" providerId="LiveId" clId="{D4111E1B-F92F-4EF3-AC5A-42EDFD17BEDA}" dt="2023-02-16T19:37:39.454" v="477" actId="20577"/>
      <pc:docMkLst>
        <pc:docMk/>
      </pc:docMkLst>
      <pc:sldChg chg="modSp mod">
        <pc:chgData name="Mike Montemurro" userId="40c20c913ca7511e" providerId="LiveId" clId="{D4111E1B-F92F-4EF3-AC5A-42EDFD17BEDA}" dt="2023-02-08T18:16:56.178" v="61" actId="20577"/>
        <pc:sldMkLst>
          <pc:docMk/>
          <pc:sldMk cId="630769499" sldId="946"/>
        </pc:sldMkLst>
        <pc:spChg chg="mod">
          <ac:chgData name="Mike Montemurro" userId="40c20c913ca7511e" providerId="LiveId" clId="{D4111E1B-F92F-4EF3-AC5A-42EDFD17BEDA}" dt="2023-02-08T18:16:56.178" v="61" actId="20577"/>
          <ac:spMkLst>
            <pc:docMk/>
            <pc:sldMk cId="630769499" sldId="946"/>
            <ac:spMk id="9222" creationId="{00000000-0000-0000-0000-000000000000}"/>
          </ac:spMkLst>
        </pc:spChg>
      </pc:sldChg>
      <pc:sldChg chg="modSp mod">
        <pc:chgData name="Mike Montemurro" userId="40c20c913ca7511e" providerId="LiveId" clId="{D4111E1B-F92F-4EF3-AC5A-42EDFD17BEDA}" dt="2023-02-15T22:51:36.648" v="396" actId="20577"/>
        <pc:sldMkLst>
          <pc:docMk/>
          <pc:sldMk cId="2111604654" sldId="947"/>
        </pc:sldMkLst>
        <pc:spChg chg="mod">
          <ac:chgData name="Mike Montemurro" userId="40c20c913ca7511e" providerId="LiveId" clId="{D4111E1B-F92F-4EF3-AC5A-42EDFD17BEDA}" dt="2023-02-08T18:13:37.232" v="7" actId="20577"/>
          <ac:spMkLst>
            <pc:docMk/>
            <pc:sldMk cId="2111604654" sldId="947"/>
            <ac:spMk id="9222" creationId="{00000000-0000-0000-0000-000000000000}"/>
          </ac:spMkLst>
        </pc:spChg>
        <pc:spChg chg="mod">
          <ac:chgData name="Mike Montemurro" userId="40c20c913ca7511e" providerId="LiveId" clId="{D4111E1B-F92F-4EF3-AC5A-42EDFD17BEDA}" dt="2023-02-15T22:51:36.648" v="396" actId="20577"/>
          <ac:spMkLst>
            <pc:docMk/>
            <pc:sldMk cId="2111604654" sldId="947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D4111E1B-F92F-4EF3-AC5A-42EDFD17BEDA}" dt="2023-02-16T19:37:39.454" v="477" actId="20577"/>
        <pc:sldMkLst>
          <pc:docMk/>
          <pc:sldMk cId="3896857545" sldId="948"/>
        </pc:sldMkLst>
        <pc:spChg chg="mod">
          <ac:chgData name="Mike Montemurro" userId="40c20c913ca7511e" providerId="LiveId" clId="{D4111E1B-F92F-4EF3-AC5A-42EDFD17BEDA}" dt="2023-02-08T18:14:18.138" v="13" actId="20577"/>
          <ac:spMkLst>
            <pc:docMk/>
            <pc:sldMk cId="3896857545" sldId="948"/>
            <ac:spMk id="9222" creationId="{00000000-0000-0000-0000-000000000000}"/>
          </ac:spMkLst>
        </pc:spChg>
        <pc:spChg chg="mod">
          <ac:chgData name="Mike Montemurro" userId="40c20c913ca7511e" providerId="LiveId" clId="{D4111E1B-F92F-4EF3-AC5A-42EDFD17BEDA}" dt="2023-02-16T19:37:39.454" v="477" actId="20577"/>
          <ac:spMkLst>
            <pc:docMk/>
            <pc:sldMk cId="3896857545" sldId="948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D4111E1B-F92F-4EF3-AC5A-42EDFD17BEDA}" dt="2023-02-10T20:14:07.939" v="384" actId="20577"/>
        <pc:sldMkLst>
          <pc:docMk/>
          <pc:sldMk cId="935086086" sldId="949"/>
        </pc:sldMkLst>
        <pc:spChg chg="mod">
          <ac:chgData name="Mike Montemurro" userId="40c20c913ca7511e" providerId="LiveId" clId="{D4111E1B-F92F-4EF3-AC5A-42EDFD17BEDA}" dt="2023-02-08T18:37:20.206" v="312" actId="20577"/>
          <ac:spMkLst>
            <pc:docMk/>
            <pc:sldMk cId="935086086" sldId="949"/>
            <ac:spMk id="9222" creationId="{00000000-0000-0000-0000-000000000000}"/>
          </ac:spMkLst>
        </pc:spChg>
        <pc:spChg chg="mod">
          <ac:chgData name="Mike Montemurro" userId="40c20c913ca7511e" providerId="LiveId" clId="{D4111E1B-F92F-4EF3-AC5A-42EDFD17BEDA}" dt="2023-02-10T20:14:07.939" v="384" actId="20577"/>
          <ac:spMkLst>
            <pc:docMk/>
            <pc:sldMk cId="935086086" sldId="949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D4111E1B-F92F-4EF3-AC5A-42EDFD17BEDA}" dt="2023-02-08T18:28:15.880" v="28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D4111E1B-F92F-4EF3-AC5A-42EDFD17BEDA}" dt="2023-02-08T18:28:04.416" v="281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D4111E1B-F92F-4EF3-AC5A-42EDFD17BEDA}" dt="2023-02-08T18:28:15.880" v="28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/>
              <a:t>IEEE 802.11-23/</a:t>
            </a:r>
            <a:r>
              <a:rPr lang="en-US" altLang="zh-CN" sz="1800" b="1"/>
              <a:t>0024</a:t>
            </a:r>
            <a:r>
              <a:rPr lang="en-US" altLang="en-US" sz="1800" b="1"/>
              <a:t>r2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4555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February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2023-01-19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</a:t>
            </a:r>
            <a:r>
              <a:rPr lang="en-US" altLang="en-US" sz="1800"/>
              <a:t>and CID 3267  </a:t>
            </a:r>
            <a:r>
              <a:rPr lang="en-US" altLang="en-US" sz="1800" dirty="0"/>
              <a:t>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/>
              <a:t>REVISED. Delete </a:t>
            </a: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112560</TotalTime>
  <Words>1152</Words>
  <Application>Microsoft Office PowerPoint</Application>
  <PresentationFormat>Widescreen</PresentationFormat>
  <Paragraphs>155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4635</cp:revision>
  <cp:lastPrinted>2014-11-04T15:04:57Z</cp:lastPrinted>
  <dcterms:created xsi:type="dcterms:W3CDTF">2007-04-17T18:10:23Z</dcterms:created>
  <dcterms:modified xsi:type="dcterms:W3CDTF">2023-02-16T19:37:47Z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