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2" r:id="rId3"/>
    <p:sldId id="395" r:id="rId4"/>
    <p:sldId id="2375" r:id="rId5"/>
    <p:sldId id="2376" r:id="rId6"/>
    <p:sldId id="2378" r:id="rId7"/>
    <p:sldId id="2380" r:id="rId8"/>
    <p:sldId id="2383" r:id="rId9"/>
    <p:sldId id="2381" r:id="rId10"/>
    <p:sldId id="2382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A5605D-24EE-4753-ADAC-28073EB2F252}" v="14" dt="2023-01-18T16:27:12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87A5605D-24EE-4753-ADAC-28073EB2F252}"/>
    <pc:docChg chg="undo custSel addSld delSld modSld sldOrd modMainMaster">
      <pc:chgData name="Xiaofei Wang" userId="6e1836d3-2ed9-4ae5-8700-9029b71c19c7" providerId="ADAL" clId="{87A5605D-24EE-4753-ADAC-28073EB2F252}" dt="2023-01-18T16:34:57.275" v="6991" actId="20577"/>
      <pc:docMkLst>
        <pc:docMk/>
      </pc:docMkLst>
      <pc:sldChg chg="modSp mod">
        <pc:chgData name="Xiaofei Wang" userId="6e1836d3-2ed9-4ae5-8700-9029b71c19c7" providerId="ADAL" clId="{87A5605D-24EE-4753-ADAC-28073EB2F252}" dt="2023-01-16T05:00:17.959" v="41"/>
        <pc:sldMkLst>
          <pc:docMk/>
          <pc:sldMk cId="0" sldId="256"/>
        </pc:sldMkLst>
        <pc:spChg chg="mod">
          <ac:chgData name="Xiaofei Wang" userId="6e1836d3-2ed9-4ae5-8700-9029b71c19c7" providerId="ADAL" clId="{87A5605D-24EE-4753-ADAC-28073EB2F252}" dt="2023-01-13T06:29:32.864" v="12" actId="205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Xiaofei Wang" userId="6e1836d3-2ed9-4ae5-8700-9029b71c19c7" providerId="ADAL" clId="{87A5605D-24EE-4753-ADAC-28073EB2F252}" dt="2023-01-16T05:00:17.959" v="41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1393596806" sldId="260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2280172366" sldId="261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1295285405" sldId="262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2090664063" sldId="263"/>
        </pc:sldMkLst>
      </pc:sldChg>
      <pc:sldChg chg="modSp mod">
        <pc:chgData name="Xiaofei Wang" userId="6e1836d3-2ed9-4ae5-8700-9029b71c19c7" providerId="ADAL" clId="{87A5605D-24EE-4753-ADAC-28073EB2F252}" dt="2023-01-17T19:14:37.073" v="6606" actId="20577"/>
        <pc:sldMkLst>
          <pc:docMk/>
          <pc:sldMk cId="3900562944" sldId="279"/>
        </pc:sldMkLst>
        <pc:spChg chg="mod">
          <ac:chgData name="Xiaofei Wang" userId="6e1836d3-2ed9-4ae5-8700-9029b71c19c7" providerId="ADAL" clId="{87A5605D-24EE-4753-ADAC-28073EB2F252}" dt="2023-01-17T19:14:37.073" v="6606" actId="20577"/>
          <ac:spMkLst>
            <pc:docMk/>
            <pc:sldMk cId="3900562944" sldId="279"/>
            <ac:spMk id="3" creationId="{00000000-0000-0000-0000-000000000000}"/>
          </ac:spMkLst>
        </pc:spChg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3464650041" sldId="283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13117183" sldId="284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193308393" sldId="287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1343705863" sldId="288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969542746" sldId="289"/>
        </pc:sldMkLst>
      </pc:sldChg>
      <pc:sldChg chg="modSp mod">
        <pc:chgData name="Xiaofei Wang" userId="6e1836d3-2ed9-4ae5-8700-9029b71c19c7" providerId="ADAL" clId="{87A5605D-24EE-4753-ADAC-28073EB2F252}" dt="2023-01-17T19:12:27.420" v="6506" actId="20577"/>
        <pc:sldMkLst>
          <pc:docMk/>
          <pc:sldMk cId="0" sldId="332"/>
        </pc:sldMkLst>
        <pc:spChg chg="mod">
          <ac:chgData name="Xiaofei Wang" userId="6e1836d3-2ed9-4ae5-8700-9029b71c19c7" providerId="ADAL" clId="{87A5605D-24EE-4753-ADAC-28073EB2F252}" dt="2023-01-17T19:12:27.420" v="6506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87A5605D-24EE-4753-ADAC-28073EB2F252}" dt="2023-01-17T19:12:51.853" v="6513" actId="20577"/>
        <pc:sldMkLst>
          <pc:docMk/>
          <pc:sldMk cId="0" sldId="395"/>
        </pc:sldMkLst>
        <pc:spChg chg="mod">
          <ac:chgData name="Xiaofei Wang" userId="6e1836d3-2ed9-4ae5-8700-9029b71c19c7" providerId="ADAL" clId="{87A5605D-24EE-4753-ADAC-28073EB2F252}" dt="2023-01-16T05:03:04.403" v="61" actId="20577"/>
          <ac:spMkLst>
            <pc:docMk/>
            <pc:sldMk cId="0" sldId="395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7T19:12:51.853" v="6513" actId="20577"/>
          <ac:spMkLst>
            <pc:docMk/>
            <pc:sldMk cId="0" sldId="395"/>
            <ac:spMk id="19463" creationId="{014A845C-CDC6-4811-8948-EAB07A9434A5}"/>
          </ac:spMkLst>
        </pc:spChg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1968720319" sldId="2366"/>
        </pc:sldMkLst>
      </pc:sldChg>
      <pc:sldChg chg="modSp mod">
        <pc:chgData name="Xiaofei Wang" userId="6e1836d3-2ed9-4ae5-8700-9029b71c19c7" providerId="ADAL" clId="{87A5605D-24EE-4753-ADAC-28073EB2F252}" dt="2023-01-18T16:28:25.397" v="6914" actId="14100"/>
        <pc:sldMkLst>
          <pc:docMk/>
          <pc:sldMk cId="412227131" sldId="2375"/>
        </pc:sldMkLst>
        <pc:spChg chg="mod">
          <ac:chgData name="Xiaofei Wang" userId="6e1836d3-2ed9-4ae5-8700-9029b71c19c7" providerId="ADAL" clId="{87A5605D-24EE-4753-ADAC-28073EB2F252}" dt="2023-01-16T05:15:11.857" v="277" actId="20577"/>
          <ac:spMkLst>
            <pc:docMk/>
            <pc:sldMk cId="412227131" sldId="2375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8T16:28:25.397" v="6914" actId="14100"/>
          <ac:spMkLst>
            <pc:docMk/>
            <pc:sldMk cId="412227131" sldId="2375"/>
            <ac:spMk id="19463" creationId="{014A845C-CDC6-4811-8948-EAB07A9434A5}"/>
          </ac:spMkLst>
        </pc:spChg>
      </pc:sldChg>
      <pc:sldChg chg="modSp add mod">
        <pc:chgData name="Xiaofei Wang" userId="6e1836d3-2ed9-4ae5-8700-9029b71c19c7" providerId="ADAL" clId="{87A5605D-24EE-4753-ADAC-28073EB2F252}" dt="2023-01-18T16:30:05.715" v="6958" actId="20577"/>
        <pc:sldMkLst>
          <pc:docMk/>
          <pc:sldMk cId="3886241644" sldId="2376"/>
        </pc:sldMkLst>
        <pc:spChg chg="mod">
          <ac:chgData name="Xiaofei Wang" userId="6e1836d3-2ed9-4ae5-8700-9029b71c19c7" providerId="ADAL" clId="{87A5605D-24EE-4753-ADAC-28073EB2F252}" dt="2023-01-17T05:28:13.829" v="2237" actId="20577"/>
          <ac:spMkLst>
            <pc:docMk/>
            <pc:sldMk cId="3886241644" sldId="2376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8T16:30:05.715" v="6958" actId="20577"/>
          <ac:spMkLst>
            <pc:docMk/>
            <pc:sldMk cId="3886241644" sldId="2376"/>
            <ac:spMk id="19463" creationId="{014A845C-CDC6-4811-8948-EAB07A9434A5}"/>
          </ac:spMkLst>
        </pc:spChg>
      </pc:sldChg>
      <pc:sldChg chg="modSp add del mod">
        <pc:chgData name="Xiaofei Wang" userId="6e1836d3-2ed9-4ae5-8700-9029b71c19c7" providerId="ADAL" clId="{87A5605D-24EE-4753-ADAC-28073EB2F252}" dt="2023-01-17T05:31:12.771" v="2282" actId="47"/>
        <pc:sldMkLst>
          <pc:docMk/>
          <pc:sldMk cId="1711467024" sldId="2377"/>
        </pc:sldMkLst>
        <pc:spChg chg="mod">
          <ac:chgData name="Xiaofei Wang" userId="6e1836d3-2ed9-4ae5-8700-9029b71c19c7" providerId="ADAL" clId="{87A5605D-24EE-4753-ADAC-28073EB2F252}" dt="2023-01-16T22:21:13.534" v="1109" actId="20577"/>
          <ac:spMkLst>
            <pc:docMk/>
            <pc:sldMk cId="1711467024" sldId="2377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6T22:28:59.199" v="1315" actId="14100"/>
          <ac:spMkLst>
            <pc:docMk/>
            <pc:sldMk cId="1711467024" sldId="2377"/>
            <ac:spMk id="19463" creationId="{014A845C-CDC6-4811-8948-EAB07A9434A5}"/>
          </ac:spMkLst>
        </pc:spChg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2947319002" sldId="2377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1855693234" sldId="2378"/>
        </pc:sldMkLst>
      </pc:sldChg>
      <pc:sldChg chg="modSp add mod">
        <pc:chgData name="Xiaofei Wang" userId="6e1836d3-2ed9-4ae5-8700-9029b71c19c7" providerId="ADAL" clId="{87A5605D-24EE-4753-ADAC-28073EB2F252}" dt="2023-01-18T16:32:23.629" v="6982" actId="20577"/>
        <pc:sldMkLst>
          <pc:docMk/>
          <pc:sldMk cId="2957370941" sldId="2378"/>
        </pc:sldMkLst>
        <pc:spChg chg="mod">
          <ac:chgData name="Xiaofei Wang" userId="6e1836d3-2ed9-4ae5-8700-9029b71c19c7" providerId="ADAL" clId="{87A5605D-24EE-4753-ADAC-28073EB2F252}" dt="2023-01-16T22:36:02.684" v="1874" actId="1076"/>
          <ac:spMkLst>
            <pc:docMk/>
            <pc:sldMk cId="2957370941" sldId="2378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8T16:32:23.629" v="6982" actId="20577"/>
          <ac:spMkLst>
            <pc:docMk/>
            <pc:sldMk cId="2957370941" sldId="2378"/>
            <ac:spMk id="19463" creationId="{014A845C-CDC6-4811-8948-EAB07A9434A5}"/>
          </ac:spMkLst>
        </pc:spChg>
      </pc:sldChg>
      <pc:sldChg chg="modSp add del mod">
        <pc:chgData name="Xiaofei Wang" userId="6e1836d3-2ed9-4ae5-8700-9029b71c19c7" providerId="ADAL" clId="{87A5605D-24EE-4753-ADAC-28073EB2F252}" dt="2023-01-17T06:23:18.599" v="4968" actId="47"/>
        <pc:sldMkLst>
          <pc:docMk/>
          <pc:sldMk cId="3864010282" sldId="2379"/>
        </pc:sldMkLst>
        <pc:spChg chg="mod">
          <ac:chgData name="Xiaofei Wang" userId="6e1836d3-2ed9-4ae5-8700-9029b71c19c7" providerId="ADAL" clId="{87A5605D-24EE-4753-ADAC-28073EB2F252}" dt="2023-01-17T06:22:56.835" v="4967" actId="6549"/>
          <ac:spMkLst>
            <pc:docMk/>
            <pc:sldMk cId="3864010282" sldId="2379"/>
            <ac:spMk id="19460" creationId="{7239DE7F-BC9C-4C2B-B596-0E3F1E55A8B5}"/>
          </ac:spMkLst>
        </pc:spChg>
      </pc:sldChg>
      <pc:sldChg chg="modSp add mod ord">
        <pc:chgData name="Xiaofei Wang" userId="6e1836d3-2ed9-4ae5-8700-9029b71c19c7" providerId="ADAL" clId="{87A5605D-24EE-4753-ADAC-28073EB2F252}" dt="2023-01-17T22:34:59.471" v="6779" actId="20577"/>
        <pc:sldMkLst>
          <pc:docMk/>
          <pc:sldMk cId="3244067788" sldId="2380"/>
        </pc:sldMkLst>
        <pc:spChg chg="mod">
          <ac:chgData name="Xiaofei Wang" userId="6e1836d3-2ed9-4ae5-8700-9029b71c19c7" providerId="ADAL" clId="{87A5605D-24EE-4753-ADAC-28073EB2F252}" dt="2023-01-17T22:34:59.471" v="6779" actId="20577"/>
          <ac:spMkLst>
            <pc:docMk/>
            <pc:sldMk cId="3244067788" sldId="2380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7T18:56:10.484" v="6135" actId="20577"/>
          <ac:spMkLst>
            <pc:docMk/>
            <pc:sldMk cId="3244067788" sldId="2380"/>
            <ac:spMk id="19463" creationId="{014A845C-CDC6-4811-8948-EAB07A9434A5}"/>
          </ac:spMkLst>
        </pc:spChg>
      </pc:sldChg>
      <pc:sldChg chg="addSp delSp modSp add mod ord">
        <pc:chgData name="Xiaofei Wang" userId="6e1836d3-2ed9-4ae5-8700-9029b71c19c7" providerId="ADAL" clId="{87A5605D-24EE-4753-ADAC-28073EB2F252}" dt="2023-01-18T16:34:57.275" v="6991" actId="20577"/>
        <pc:sldMkLst>
          <pc:docMk/>
          <pc:sldMk cId="2755072198" sldId="2381"/>
        </pc:sldMkLst>
        <pc:spChg chg="add del mod">
          <ac:chgData name="Xiaofei Wang" userId="6e1836d3-2ed9-4ae5-8700-9029b71c19c7" providerId="ADAL" clId="{87A5605D-24EE-4753-ADAC-28073EB2F252}" dt="2023-01-17T04:23:47.070" v="2140" actId="478"/>
          <ac:spMkLst>
            <pc:docMk/>
            <pc:sldMk cId="2755072198" sldId="2381"/>
            <ac:spMk id="3" creationId="{39605D37-9B57-E58E-63F0-959AC8B847F8}"/>
          </ac:spMkLst>
        </pc:spChg>
        <pc:spChg chg="add del">
          <ac:chgData name="Xiaofei Wang" userId="6e1836d3-2ed9-4ae5-8700-9029b71c19c7" providerId="ADAL" clId="{87A5605D-24EE-4753-ADAC-28073EB2F252}" dt="2023-01-17T04:23:40.583" v="2138" actId="478"/>
          <ac:spMkLst>
            <pc:docMk/>
            <pc:sldMk cId="2755072198" sldId="2381"/>
            <ac:spMk id="5" creationId="{DF9A43F5-DA40-771F-7660-18AB59608F00}"/>
          </ac:spMkLst>
        </pc:spChg>
        <pc:spChg chg="mod">
          <ac:chgData name="Xiaofei Wang" userId="6e1836d3-2ed9-4ae5-8700-9029b71c19c7" providerId="ADAL" clId="{87A5605D-24EE-4753-ADAC-28073EB2F252}" dt="2023-01-17T22:35:07.217" v="6781" actId="20577"/>
          <ac:spMkLst>
            <pc:docMk/>
            <pc:sldMk cId="2755072198" sldId="2381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8T16:34:57.275" v="6991" actId="20577"/>
          <ac:spMkLst>
            <pc:docMk/>
            <pc:sldMk cId="2755072198" sldId="2381"/>
            <ac:spMk id="19463" creationId="{014A845C-CDC6-4811-8948-EAB07A9434A5}"/>
          </ac:spMkLst>
        </pc:spChg>
      </pc:sldChg>
      <pc:sldChg chg="modSp add mod">
        <pc:chgData name="Xiaofei Wang" userId="6e1836d3-2ed9-4ae5-8700-9029b71c19c7" providerId="ADAL" clId="{87A5605D-24EE-4753-ADAC-28073EB2F252}" dt="2023-01-18T05:39:14.865" v="6909" actId="20577"/>
        <pc:sldMkLst>
          <pc:docMk/>
          <pc:sldMk cId="2563872718" sldId="2382"/>
        </pc:sldMkLst>
        <pc:spChg chg="mod">
          <ac:chgData name="Xiaofei Wang" userId="6e1836d3-2ed9-4ae5-8700-9029b71c19c7" providerId="ADAL" clId="{87A5605D-24EE-4753-ADAC-28073EB2F252}" dt="2023-01-16T22:39:28.205" v="2030" actId="20577"/>
          <ac:spMkLst>
            <pc:docMk/>
            <pc:sldMk cId="2563872718" sldId="2382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8T05:39:14.865" v="6909" actId="20577"/>
          <ac:spMkLst>
            <pc:docMk/>
            <pc:sldMk cId="2563872718" sldId="2382"/>
            <ac:spMk id="19463" creationId="{014A845C-CDC6-4811-8948-EAB07A9434A5}"/>
          </ac:spMkLst>
        </pc:spChg>
      </pc:sldChg>
      <pc:sldChg chg="modSp add mod ord">
        <pc:chgData name="Xiaofei Wang" userId="6e1836d3-2ed9-4ae5-8700-9029b71c19c7" providerId="ADAL" clId="{87A5605D-24EE-4753-ADAC-28073EB2F252}" dt="2023-01-18T16:34:06.735" v="6990" actId="20577"/>
        <pc:sldMkLst>
          <pc:docMk/>
          <pc:sldMk cId="1741312393" sldId="2383"/>
        </pc:sldMkLst>
        <pc:spChg chg="mod">
          <ac:chgData name="Xiaofei Wang" userId="6e1836d3-2ed9-4ae5-8700-9029b71c19c7" providerId="ADAL" clId="{87A5605D-24EE-4753-ADAC-28073EB2F252}" dt="2023-01-17T06:24:45.208" v="5020" actId="20577"/>
          <ac:spMkLst>
            <pc:docMk/>
            <pc:sldMk cId="1741312393" sldId="2383"/>
            <ac:spMk id="19460" creationId="{7239DE7F-BC9C-4C2B-B596-0E3F1E55A8B5}"/>
          </ac:spMkLst>
        </pc:spChg>
        <pc:spChg chg="mod">
          <ac:chgData name="Xiaofei Wang" userId="6e1836d3-2ed9-4ae5-8700-9029b71c19c7" providerId="ADAL" clId="{87A5605D-24EE-4753-ADAC-28073EB2F252}" dt="2023-01-18T16:34:06.735" v="6990" actId="20577"/>
          <ac:spMkLst>
            <pc:docMk/>
            <pc:sldMk cId="1741312393" sldId="2383"/>
            <ac:spMk id="19463" creationId="{014A845C-CDC6-4811-8948-EAB07A9434A5}"/>
          </ac:spMkLst>
        </pc:spChg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3512987780" sldId="2384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2796803295" sldId="2385"/>
        </pc:sldMkLst>
      </pc:sldChg>
      <pc:sldChg chg="del">
        <pc:chgData name="Xiaofei Wang" userId="6e1836d3-2ed9-4ae5-8700-9029b71c19c7" providerId="ADAL" clId="{87A5605D-24EE-4753-ADAC-28073EB2F252}" dt="2023-01-16T05:18:34.917" v="281" actId="47"/>
        <pc:sldMkLst>
          <pc:docMk/>
          <pc:sldMk cId="2840707277" sldId="2386"/>
        </pc:sldMkLst>
      </pc:sldChg>
      <pc:sldMasterChg chg="modSp">
        <pc:chgData name="Xiaofei Wang" userId="6e1836d3-2ed9-4ae5-8700-9029b71c19c7" providerId="ADAL" clId="{87A5605D-24EE-4753-ADAC-28073EB2F252}" dt="2023-01-13T06:29:53.453" v="13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87A5605D-24EE-4753-ADAC-28073EB2F252}" dt="2023-01-13T06:29:53.453" v="13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10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3765056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220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802.11-18/0302r0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7925" y="9000621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4F34E98-D62A-4186-8764-CE3AA6FA445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46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091520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36105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518775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3000032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059923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4244323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Status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734295"/>
              </p:ext>
            </p:extLst>
          </p:nvPr>
        </p:nvGraphicFramePr>
        <p:xfrm>
          <a:off x="1014413" y="3046413"/>
          <a:ext cx="100980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544564" progId="Word.Document.8">
                  <p:embed/>
                </p:oleObj>
              </mc:Choice>
              <mc:Fallback>
                <p:oleObj name="Document" r:id="rId3" imgW="10442994" imgH="25445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3046413"/>
                        <a:ext cx="100980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Conclusion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68400" y="1395413"/>
            <a:ext cx="10363200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TIG’s activities closely follow our mandate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Study and describe AIML use cases that are applicable to 802.11 networks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With a strong focus on </a:t>
            </a:r>
            <a:r>
              <a:rPr lang="en-US" b="0" dirty="0">
                <a:highlight>
                  <a:srgbClr val="00FF00"/>
                </a:highlight>
                <a:latin typeface="Times New Roman" panose="02020603050405020304" pitchFamily="18" charset="0"/>
              </a:rPr>
              <a:t>standards impact on IEEE 802.11 specs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i.e., changes needed to enable/utilize/facilitate AIML operations in current 802.11 specs</a:t>
            </a:r>
            <a:endParaRPr lang="en-US" b="0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AIML TIG is </a:t>
            </a:r>
            <a:r>
              <a:rPr lang="en-US" b="0" dirty="0">
                <a:highlight>
                  <a:srgbClr val="FF0000"/>
                </a:highlight>
                <a:latin typeface="Times New Roman" panose="02020603050405020304" pitchFamily="18" charset="0"/>
              </a:rPr>
              <a:t>not defining/specifying AIML models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</a:rPr>
              <a:t>AIML TIG is diligently working on the technical report to the WG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For a better understanding of AIML TIG’s effort, WG members are invited to read the proposed AIML TIG technical report text [2][3][4][5]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</a:rPr>
              <a:t>AIML TIG plans to discuss the next steps soon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</a:rPr>
              <a:t>For any questions, please feel free to reach out to me</a:t>
            </a:r>
          </a:p>
          <a:p>
            <a:pPr marL="11430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</a:rPr>
              <a:t>Xiaofei.wang.us@ieee.org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</a:pPr>
            <a:endParaRPr lang="en-US" sz="2800" dirty="0">
              <a:highlight>
                <a:srgbClr val="00FF00"/>
              </a:highlight>
              <a:latin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r>
              <a:rPr lang="en-GB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56387271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11-22/597r3: May 2022 Working Group Motions, May 18, 2022</a:t>
            </a:r>
          </a:p>
          <a:p>
            <a:r>
              <a:rPr lang="en-US" dirty="0"/>
              <a:t>[2] 11-22/987r3: AIML TIG Technical Report Draft</a:t>
            </a:r>
          </a:p>
          <a:p>
            <a:r>
              <a:rPr lang="en-US" dirty="0"/>
              <a:t>[3] 11-22/1934r5: Proposed AIML TIG Technical Report Text for the CSI Feedback Compression Use Case</a:t>
            </a:r>
          </a:p>
          <a:p>
            <a:r>
              <a:rPr lang="en-US" dirty="0"/>
              <a:t>[4]11-22/2119r1: Proposed AIML TIG Technical Report Text for the Distributed Channel Access Use Case</a:t>
            </a:r>
          </a:p>
          <a:p>
            <a:r>
              <a:rPr lang="en-US" dirty="0"/>
              <a:t>[5] 11-23/0050r2: Proposed AIML TIG Technical Report Text for the AIML Model Sharing Use Case</a:t>
            </a:r>
          </a:p>
          <a:p>
            <a:r>
              <a:rPr lang="en-US" dirty="0"/>
              <a:t>[6] 11-23/0032r3: ML-based Adaptive Subcarrier Grouping for Beamforming Feedback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</p:spTree>
    <p:extLst>
      <p:ext uri="{BB962C8B-B14F-4D97-AF65-F5344CB8AC3E}">
        <p14:creationId xmlns:p14="http://schemas.microsoft.com/office/powerpoint/2010/main" val="390056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January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GB" altLang="en-US" sz="2800" dirty="0"/>
              <a:t>Status report for the AIML (Artificial Intelligence Machine Learning) TIG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Overview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600200" y="1276350"/>
            <a:ext cx="9144000" cy="48958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AIML TIG and its mandate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AIML TIG goals and activities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Highlights of AIML use cases identified for IEEE 802.11 WLANs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Conclusions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2BF4F79-02B2-849D-5F5A-62DFE703E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AIML TIG and its mandate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616074"/>
            <a:ext cx="9296400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TIG is formed by the following WG motion in the July 2022 session [1]: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</a:pPr>
            <a:r>
              <a:rPr lang="en-US" altLang="en-US" b="1" dirty="0">
                <a:latin typeface="Times New Roman" panose="02020603050405020304" pitchFamily="18" charset="0"/>
              </a:rPr>
              <a:t>Motion 5: TIG Re: AI/ML use in 802.11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</a:pPr>
            <a:endParaRPr lang="en-US" altLang="en-US" b="1" dirty="0"/>
          </a:p>
          <a:p>
            <a:pPr lvl="1"/>
            <a:r>
              <a:rPr lang="en-US" b="1" dirty="0"/>
              <a:t>Approve formation of a Topic Interest Group (TIG) to:</a:t>
            </a:r>
          </a:p>
          <a:p>
            <a:pPr lvl="1"/>
            <a:r>
              <a:rPr lang="en-US" b="1" dirty="0">
                <a:highlight>
                  <a:srgbClr val="FFFF00"/>
                </a:highlight>
              </a:rPr>
              <a:t>(a) describe use cases for Artificial Intelligence/Machine Learning (AI/ML) applicability in 802.11 systems and </a:t>
            </a:r>
          </a:p>
          <a:p>
            <a:pPr lvl="1"/>
            <a:r>
              <a:rPr lang="en-US" b="1" dirty="0">
                <a:highlight>
                  <a:srgbClr val="FFFF00"/>
                </a:highlight>
              </a:rPr>
              <a:t>(b) investigate the technical feasibility of features enabling support of AI/ML. </a:t>
            </a:r>
          </a:p>
          <a:p>
            <a:pPr lvl="1"/>
            <a:r>
              <a:rPr lang="en-US" b="1" dirty="0"/>
              <a:t>The TIG is to complete a report on this topic at or before the March 2023 session. 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Moved: Stephen McCann, Second: Marc Emmelmann</a:t>
            </a:r>
          </a:p>
          <a:p>
            <a:pPr lvl="1"/>
            <a:r>
              <a:rPr lang="en-US" b="1" dirty="0"/>
              <a:t>Result: Yes: 119, No: 22, Abstain: 27 (Motion passes)</a:t>
            </a: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r>
              <a:rPr lang="en-GB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222713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AIML TIG Goals and Activities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320800"/>
            <a:ext cx="10287000" cy="4851399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goals for the AIML TIG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2000" dirty="0">
                <a:latin typeface="Times New Roman" panose="02020603050405020304" pitchFamily="18" charset="0"/>
              </a:rPr>
              <a:t>define or standardize AIML models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AIML TIG has been fortunate to have some AIML experts providing tutorials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Tutorials are valuable to provide background on AIML and academic research available on the topic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Tutorials provide an understanding of AIML, supporting the TIG’s </a:t>
            </a:r>
            <a:r>
              <a:rPr lang="en-US" sz="2000" b="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standards-focused work</a:t>
            </a:r>
          </a:p>
          <a:p>
            <a:pPr marL="57150" indent="0">
              <a:spcBef>
                <a:spcPts val="0"/>
              </a:spcBef>
              <a:spcAft>
                <a:spcPts val="0"/>
              </a:spcAft>
            </a:pPr>
            <a:endParaRPr lang="en-US" sz="20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goals and work for the AIML TIG closely follow our mandate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Study and describe AIML use cases that are applicable to 802.11 networks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With a strong focus on </a:t>
            </a:r>
            <a:r>
              <a:rPr lang="en-US" sz="2000" b="0" dirty="0">
                <a:highlight>
                  <a:srgbClr val="00FF00"/>
                </a:highlight>
                <a:latin typeface="Times New Roman" panose="02020603050405020304" pitchFamily="18" charset="0"/>
              </a:rPr>
              <a:t>standards impact on IEEE 802.11 specs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</a:rPr>
              <a:t>For each use case, the following aspects are being defined: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+mn-cs"/>
              </a:rPr>
              <a:t>Standards impact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+mn-cs"/>
              </a:rPr>
              <a:t>KPIs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+mn-cs"/>
              </a:rPr>
              <a:t>Requirements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+mn-cs"/>
              </a:rPr>
              <a:t>Technical feasibility</a:t>
            </a: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8862416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760" y="685801"/>
            <a:ext cx="8763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Highlights of AIML Use Cases Identified for WLANs (1)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16074"/>
            <a:ext cx="9982200" cy="4556125"/>
          </a:xfrm>
        </p:spPr>
        <p:txBody>
          <a:bodyPr/>
          <a:lstStyle/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 highlight in this report AIML use cases that have technical report text proposals 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AIML-based CSI Feedback Compression [3]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Deep-learning based distributed channel access [4]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Efficient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AIML model sharing [5]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</a:rPr>
              <a:t>Additional use cases may be included in the technical report when technical report text proposal is available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Times New Roman" panose="02020603050405020304" pitchFamily="18" charset="0"/>
              </a:rPr>
              <a:t>E.g., ML-based adaptive subcarrier grouping for beamforming feedback [6] 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95737094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829467"/>
            <a:ext cx="8763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Highlights of AIML Use Cases Identified for WLANs (2)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i="1" dirty="0">
                <a:solidFill>
                  <a:srgbClr val="0070C0"/>
                </a:solidFill>
              </a:rPr>
              <a:t>AIML-based CSI Feedback Compression [3]</a:t>
            </a:r>
            <a:endParaRPr lang="en-US" altLang="en-US" sz="1800" i="1" dirty="0">
              <a:solidFill>
                <a:srgbClr val="0070C0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9788" y="1477488"/>
            <a:ext cx="10742612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Sounding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procedures in WLANs represent large overhead particularly with potential new features: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Higher number of spatial streams, e.g., 16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Multi-AP features such as joint transmissions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Study has shown that AIML algorithms may efficiently reduce CSI feedback and improve system throughput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using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unsupervised learning algorithms to significantly reduce CSI feedback into clusters while maintaining similar PER performance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</a:rPr>
              <a:t>Standards impact: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Additional </a:t>
            </a:r>
            <a:r>
              <a:rPr lang="en-GB" dirty="0" err="1">
                <a:latin typeface="Times New Roman" panose="02020603050405020304" pitchFamily="18" charset="0"/>
              </a:rPr>
              <a:t>signaling</a:t>
            </a:r>
            <a:r>
              <a:rPr lang="en-GB" dirty="0">
                <a:latin typeface="Times New Roman" panose="02020603050405020304" pitchFamily="18" charset="0"/>
              </a:rPr>
              <a:t> between AP an STAs required by AIML process to provide feedback and cluster information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KPIs: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CSI airtime reduction/additional AIML process overhead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PER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Computation complexity/latency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4406778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829467"/>
            <a:ext cx="8763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Highlights of AIML Use Cases Identified for WLANs (3)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i="1" dirty="0">
                <a:solidFill>
                  <a:srgbClr val="0070C0"/>
                </a:solidFill>
              </a:rPr>
              <a:t>Deep-learning based distributed channel access [4]</a:t>
            </a:r>
            <a:endParaRPr lang="en-US" altLang="en-US" sz="1800" i="1" dirty="0">
              <a:solidFill>
                <a:srgbClr val="0070C0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39875"/>
            <a:ext cx="11582400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Performances of traditional WLAN channel access designs such as DCF degrade in dense deployment, unable to support stringent QoS requirements such as 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 increasing throughput 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ow latency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Study has shown that deep learning algorithms can efficiently increase throughput and reduce latency and jitter while maintain fairness to other devices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using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Deep reinforcement learning for contention window optimization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AIML algorithm selects whether to transmit after the channel has been idle for DIFS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</a:rPr>
              <a:t>Standards impact: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Signaling and protocols related to parameter exchange between AP and non-AP STAs, e.g., capability indication, data report to facilitate training, neural networks parameters distribution, etc.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KPIs: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Throughput improvement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Latency and jitter reduction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Additional complexity</a:t>
            </a: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74131239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829467"/>
            <a:ext cx="8763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Highlights of AIML Use Cases Identified for WLANs (4)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i="1" u="sng" dirty="0">
                <a:solidFill>
                  <a:srgbClr val="0070C0"/>
                </a:solidFill>
              </a:rPr>
              <a:t>Efficient AIML model sharing/distribution [5]</a:t>
            </a:r>
            <a:endParaRPr lang="en-US" altLang="en-US" sz="1800" i="1" u="sng" dirty="0">
              <a:solidFill>
                <a:srgbClr val="0070C0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11430000" cy="4421190"/>
          </a:xfrm>
        </p:spPr>
        <p:txBody>
          <a:bodyPr/>
          <a:lstStyle/>
          <a:p>
            <a:pPr marL="5143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Efficient AIML model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distribution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essential for many AIML-based operations in WLANs and for performance of WLANs</a:t>
            </a:r>
          </a:p>
          <a:p>
            <a:pPr marL="9144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centralized learning/federated learning, large amount of traffic are used to distribute AIML models/training data among participating devices (STAs and APs), in UL, DL and P2P links</a:t>
            </a:r>
          </a:p>
          <a:p>
            <a:pPr marL="9144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Efficient AIML model distribution protocols are needed to enable support AIML operations</a:t>
            </a:r>
          </a:p>
          <a:p>
            <a:pPr marL="131445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Including sharing of all AIML models (e.g., for other applications; these model sharing is expected to be carried by WLANs anyway), not just for models used to improve WLAN performance</a:t>
            </a:r>
          </a:p>
          <a:p>
            <a:pPr marL="131445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Efficient AIML model distribution can leverage the broadcast nature of WLANs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802.11bc defines UL/DL broadcast services for both associated and </a:t>
            </a:r>
            <a:r>
              <a:rPr lang="en-GB" dirty="0" err="1">
                <a:latin typeface="Times New Roman" panose="02020603050405020304" pitchFamily="18" charset="0"/>
              </a:rPr>
              <a:t>unassociated</a:t>
            </a:r>
            <a:r>
              <a:rPr lang="en-GB" dirty="0">
                <a:latin typeface="Times New Roman" panose="02020603050405020304" pitchFamily="18" charset="0"/>
              </a:rPr>
              <a:t> STAs/APs, providing a good set of </a:t>
            </a:r>
            <a:r>
              <a:rPr lang="en-GB">
                <a:latin typeface="Times New Roman" panose="02020603050405020304" pitchFamily="18" charset="0"/>
              </a:rPr>
              <a:t>baseline tools </a:t>
            </a:r>
            <a:r>
              <a:rPr lang="en-GB" dirty="0">
                <a:latin typeface="Times New Roman" panose="02020603050405020304" pitchFamily="18" charset="0"/>
              </a:rPr>
              <a:t>for AIML model distribution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" b="0" dirty="0">
              <a:latin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Standards impact: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Architecture that enables AL/ML model sharing on the MAC layer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Signaling and protocols related to AIML model sharing support/capability indication and management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7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KPI: </a:t>
            </a:r>
            <a:r>
              <a:rPr lang="en-GB" sz="2000" b="0" dirty="0">
                <a:latin typeface="Times New Roman" panose="02020603050405020304" pitchFamily="18" charset="0"/>
                <a:ea typeface="MS Mincho" panose="02020609040205080304" pitchFamily="49" charset="-128"/>
              </a:rPr>
              <a:t>medium occupation time saving compared to model sharing using application layer data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7550721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10532</TotalTime>
  <Words>1424</Words>
  <Application>Microsoft Office PowerPoint</Application>
  <PresentationFormat>Widescreen</PresentationFormat>
  <Paragraphs>248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Lucida Grande</vt:lpstr>
      <vt:lpstr>Arial</vt:lpstr>
      <vt:lpstr>Calibri</vt:lpstr>
      <vt:lpstr>Symbol</vt:lpstr>
      <vt:lpstr>Times New Roman</vt:lpstr>
      <vt:lpstr>Office Theme</vt:lpstr>
      <vt:lpstr>Document</vt:lpstr>
      <vt:lpstr>AIML TIG Status Report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Report</dc:title>
  <dc:creator>Xiaofei Wang</dc:creator>
  <cp:keywords/>
  <cp:lastModifiedBy>Xiaofei Wang</cp:lastModifiedBy>
  <cp:revision>97</cp:revision>
  <cp:lastPrinted>1601-01-01T00:00:00Z</cp:lastPrinted>
  <dcterms:created xsi:type="dcterms:W3CDTF">2018-05-05T22:00:08Z</dcterms:created>
  <dcterms:modified xsi:type="dcterms:W3CDTF">2023-01-18T16:34:59Z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