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89" d="100"/>
          <a:sy n="89" d="100"/>
        </p:scale>
        <p:origin x="114" y="39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802.11-23/0003r32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August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802.11-23/0003r32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802.11-23/0003r32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802.11-23/0003r32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802.11-23/0003r32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802.11-23/0003r32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2023-09-06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0480323"/>
              </p:ext>
            </p:extLst>
          </p:nvPr>
        </p:nvGraphicFramePr>
        <p:xfrm>
          <a:off x="929217" y="1256778"/>
          <a:ext cx="10361085" cy="3485150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September 6,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8261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  <a:tr h="5646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September 21, October 12, 26, November 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September 19, 25, 26, October 10, 16, 17, 24, 31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November 6,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854181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September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September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343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7886496"/>
              </p:ext>
            </p:extLst>
          </p:nvPr>
        </p:nvGraphicFramePr>
        <p:xfrm>
          <a:off x="802216" y="1263086"/>
          <a:ext cx="10361085" cy="2684938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September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08567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6477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1593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251</Words>
  <Application>Microsoft Office PowerPoint</Application>
  <PresentationFormat>Widescreen</PresentationFormat>
  <Paragraphs>92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1766</cp:revision>
  <cp:lastPrinted>1601-01-01T00:00:00Z</cp:lastPrinted>
  <dcterms:created xsi:type="dcterms:W3CDTF">2018-05-10T16:45:22Z</dcterms:created>
  <dcterms:modified xsi:type="dcterms:W3CDTF">2023-09-06T10:04:39Z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