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08" d="100"/>
          <a:sy n="108" d="100"/>
        </p:scale>
        <p:origin x="120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2023-06-30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753191"/>
              </p:ext>
            </p:extLst>
          </p:nvPr>
        </p:nvGraphicFramePr>
        <p:xfrm>
          <a:off x="929217" y="1256778"/>
          <a:ext cx="10361085" cy="362906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6, 7, 8 (Ad-hoc)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6, 7, 8 (Ad-hoc)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20, August 10,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18, 24, 25, 31, August 1, 8, 14, 22, 29, September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1,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068531"/>
              </p:ext>
            </p:extLst>
          </p:nvPr>
        </p:nvGraphicFramePr>
        <p:xfrm>
          <a:off x="802216" y="1263086"/>
          <a:ext cx="10361085" cy="2344434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256</Words>
  <Application>Microsoft Office PowerPoint</Application>
  <PresentationFormat>Widescreen</PresentationFormat>
  <Paragraphs>86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1738</cp:revision>
  <cp:lastPrinted>1601-01-01T00:00:00Z</cp:lastPrinted>
  <dcterms:created xsi:type="dcterms:W3CDTF">2018-05-10T16:45:22Z</dcterms:created>
  <dcterms:modified xsi:type="dcterms:W3CDTF">2023-06-30T07:54:42Z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