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7" d="100"/>
          <a:sy n="77" d="100"/>
        </p:scale>
        <p:origin x="96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542622"/>
              </p:ext>
            </p:extLst>
          </p:nvPr>
        </p:nvGraphicFramePr>
        <p:xfrm>
          <a:off x="929217" y="1256778"/>
          <a:ext cx="10361085" cy="345231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7,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31, June 8,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25, June 1, 8, 15,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23, 30, June 5, 12, 13, 20, 26,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30, June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8, 22,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6,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26, June 2, 12, 16*, 19, 23, 26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500872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12,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1, 5, 12,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30, June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30, June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22</TotalTime>
  <Words>308</Words>
  <Application>Microsoft Office PowerPoint</Application>
  <PresentationFormat>Widescreen</PresentationFormat>
  <Paragraphs>91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1721</cp:revision>
  <cp:lastPrinted>1601-01-01T00:00:00Z</cp:lastPrinted>
  <dcterms:created xsi:type="dcterms:W3CDTF">2018-05-10T16:45:22Z</dcterms:created>
  <dcterms:modified xsi:type="dcterms:W3CDTF">2023-05-20T12:53:45Z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