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7" d="100"/>
          <a:sy n="77" d="100"/>
        </p:scale>
        <p:origin x="126" y="3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837710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5,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29, April 6, 12, 20, 26,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23, April 6, 13,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28, April 11, 18, 24, 25,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4, 11,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6, 20, May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4,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532678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3, May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308</Words>
  <Application>Microsoft Office PowerPoint</Application>
  <PresentationFormat>Widescreen</PresentationFormat>
  <Paragraphs>91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1700</cp:revision>
  <cp:lastPrinted>1601-01-01T00:00:00Z</cp:lastPrinted>
  <dcterms:created xsi:type="dcterms:W3CDTF">2018-05-10T16:45:22Z</dcterms:created>
  <dcterms:modified xsi:type="dcterms:W3CDTF">2023-03-20T11:15:31Z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