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89" r:id="rId3"/>
    <p:sldId id="286" r:id="rId4"/>
    <p:sldId id="287" r:id="rId5"/>
    <p:sldId id="288" r:id="rId6"/>
    <p:sldId id="290" r:id="rId7"/>
    <p:sldId id="291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79" d="100"/>
          <a:sy n="79" d="100"/>
        </p:scale>
        <p:origin x="316" y="6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802.11-23/0003r14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March 2023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802.11-23/0003r14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2023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802.11-23/0003r14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802.11-23/0003r14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802.11-23/0003r14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802.11-23/0003r14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802.11-23/0003r14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802.11-23/0003r14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3873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802.11-23/0003r14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899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802.11-23/0003r14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2023-03-13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531428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25312" progId="Word.Document.8">
                  <p:embed/>
                </p:oleObj>
              </mc:Choice>
              <mc:Fallback>
                <p:oleObj name="Document" r:id="rId3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211615"/>
              </p:ext>
            </p:extLst>
          </p:nvPr>
        </p:nvGraphicFramePr>
        <p:xfrm>
          <a:off x="835167" y="1187301"/>
          <a:ext cx="10361085" cy="742835"/>
        </p:xfrm>
        <a:graphic>
          <a:graphicData uri="http://schemas.openxmlformats.org/drawingml/2006/table">
            <a:tbl>
              <a:tblPr/>
              <a:tblGrid>
                <a:gridCol w="129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29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1329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518865"/>
              </p:ext>
            </p:extLst>
          </p:nvPr>
        </p:nvGraphicFramePr>
        <p:xfrm>
          <a:off x="965199" y="1154723"/>
          <a:ext cx="10361085" cy="2023830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3077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1296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231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  <a:tr h="231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UHR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99593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6906806"/>
              </p:ext>
            </p:extLst>
          </p:nvPr>
        </p:nvGraphicFramePr>
        <p:xfrm>
          <a:off x="965200" y="1298516"/>
          <a:ext cx="10361083" cy="1620665"/>
        </p:xfrm>
        <a:graphic>
          <a:graphicData uri="http://schemas.openxmlformats.org/drawingml/2006/table">
            <a:tbl>
              <a:tblPr/>
              <a:tblGrid>
                <a:gridCol w="109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106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577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5647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3609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2999211"/>
                  </a:ext>
                </a:extLst>
              </a:tr>
              <a:tr h="29675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AIML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0523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6083976"/>
              </p:ext>
            </p:extLst>
          </p:nvPr>
        </p:nvGraphicFramePr>
        <p:xfrm>
          <a:off x="914400" y="1249906"/>
          <a:ext cx="10361085" cy="1339276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29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74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416934"/>
                  </a:ext>
                </a:extLst>
              </a:tr>
              <a:tr h="35365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2310338"/>
                  </a:ext>
                </a:extLst>
              </a:tr>
              <a:tr h="45558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9501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6586951"/>
              </p:ext>
            </p:extLst>
          </p:nvPr>
        </p:nvGraphicFramePr>
        <p:xfrm>
          <a:off x="965199" y="1217685"/>
          <a:ext cx="10361085" cy="1037835"/>
        </p:xfrm>
        <a:graphic>
          <a:graphicData uri="http://schemas.openxmlformats.org/drawingml/2006/table">
            <a:tbl>
              <a:tblPr/>
              <a:tblGrid>
                <a:gridCol w="1092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106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23, April 6, 13, 20, May 4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27, 28, April 11, 18, 24, 25, May 8,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579736"/>
                  </a:ext>
                </a:extLst>
              </a:tr>
              <a:tr h="3151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0535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033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4208352"/>
              </p:ext>
            </p:extLst>
          </p:nvPr>
        </p:nvGraphicFramePr>
        <p:xfrm>
          <a:off x="965199" y="1298576"/>
          <a:ext cx="10361085" cy="1292223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67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1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1365305"/>
                  </a:ext>
                </a:extLst>
              </a:tr>
              <a:tr h="35977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TGbk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9816655"/>
                  </a:ext>
                </a:extLst>
              </a:tr>
              <a:tr h="30057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24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25792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12262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12</TotalTime>
  <Words>364</Words>
  <Application>Microsoft Office PowerPoint</Application>
  <PresentationFormat>Widescreen</PresentationFormat>
  <Paragraphs>117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</cp:lastModifiedBy>
  <cp:revision>1697</cp:revision>
  <cp:lastPrinted>1601-01-01T00:00:00Z</cp:lastPrinted>
  <dcterms:created xsi:type="dcterms:W3CDTF">2018-05-10T16:45:22Z</dcterms:created>
  <dcterms:modified xsi:type="dcterms:W3CDTF">2023-03-13T12:52:24Z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1668744131</vt:lpwstr>
  </property>
</Properties>
</file>