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9" d="100"/>
          <a:sy n="89" d="100"/>
        </p:scale>
        <p:origin x="9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233637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99167"/>
              </p:ext>
            </p:extLst>
          </p:nvPr>
        </p:nvGraphicFramePr>
        <p:xfrm>
          <a:off x="965199" y="1154723"/>
          <a:ext cx="10361085" cy="339008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07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14*,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132114"/>
              </p:ext>
            </p:extLst>
          </p:nvPr>
        </p:nvGraphicFramePr>
        <p:xfrm>
          <a:off x="965200" y="1298516"/>
          <a:ext cx="10361083" cy="302759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28, March 7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304836"/>
              </p:ext>
            </p:extLst>
          </p:nvPr>
        </p:nvGraphicFramePr>
        <p:xfrm>
          <a:off x="914400" y="1249906"/>
          <a:ext cx="10361085" cy="268038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13*, 14*,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4555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179332"/>
              </p:ext>
            </p:extLst>
          </p:nvPr>
        </p:nvGraphicFramePr>
        <p:xfrm>
          <a:off x="965199" y="1217685"/>
          <a:ext cx="10361085" cy="1951813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901040"/>
              </p:ext>
            </p:extLst>
          </p:nvPr>
        </p:nvGraphicFramePr>
        <p:xfrm>
          <a:off x="965199" y="1298576"/>
          <a:ext cx="10361085" cy="297863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13*, 16*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14*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13*, 14*,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3,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March 13*, 14*,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March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755</Words>
  <Application>Microsoft Office PowerPoint</Application>
  <PresentationFormat>Widescreen</PresentationFormat>
  <Paragraphs>283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1692</cp:revision>
  <cp:lastPrinted>1601-01-01T00:00:00Z</cp:lastPrinted>
  <dcterms:created xsi:type="dcterms:W3CDTF">2018-05-10T16:45:22Z</dcterms:created>
  <dcterms:modified xsi:type="dcterms:W3CDTF">2023-02-28T14:04:16Z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