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66" d="100"/>
          <a:sy n="66" d="100"/>
        </p:scale>
        <p:origin x="228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503687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109421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454648"/>
              </p:ext>
            </p:extLst>
          </p:nvPr>
        </p:nvGraphicFramePr>
        <p:xfrm>
          <a:off x="965200" y="1219140"/>
          <a:ext cx="10361083" cy="206280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24, 31,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877253"/>
              </p:ext>
            </p:extLst>
          </p:nvPr>
        </p:nvGraphicFramePr>
        <p:xfrm>
          <a:off x="965199" y="1143000"/>
          <a:ext cx="10361085" cy="155448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94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632872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40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 [Joint with </a:t>
                      </a:r>
                      <a:r>
                        <a:rPr lang="en-GB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TGbi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866511"/>
              </p:ext>
            </p:extLst>
          </p:nvPr>
        </p:nvGraphicFramePr>
        <p:xfrm>
          <a:off x="965199" y="1219200"/>
          <a:ext cx="10361085" cy="17178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 [Joint with </a:t>
                      </a:r>
                      <a:r>
                        <a:rPr lang="en-GB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TGbh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2469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18*,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120</TotalTime>
  <Words>582</Words>
  <Application>Microsoft Office PowerPoint</Application>
  <PresentationFormat>Widescreen</PresentationFormat>
  <Paragraphs>202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1648</cp:revision>
  <cp:lastPrinted>1601-01-01T00:00:00Z</cp:lastPrinted>
  <dcterms:created xsi:type="dcterms:W3CDTF">2018-05-10T16:45:22Z</dcterms:created>
  <dcterms:modified xsi:type="dcterms:W3CDTF">2023-01-18T16:14:57Z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