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6" r:id="rId20"/>
    <p:sldId id="2385"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19,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 participants on-line,  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23/133 – </a:t>
            </a:r>
            <a:r>
              <a:rPr lang="en-US" sz="1400" spc="-1" dirty="0">
                <a:latin typeface="Times New Roman"/>
                <a:cs typeface="Times New Roman"/>
              </a:rPr>
              <a:t>Support for rotating MAC addresses while associated</a:t>
            </a:r>
            <a:endParaRPr lang="en-US" sz="1400" spc="-1" dirty="0">
              <a:latin typeface="Times New Roman"/>
              <a:cs typeface="Times New Roman"/>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18,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( 12 participants on-line,  8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 – 23/0087r1 posted with edits from discussion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74274491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16,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participants on-line,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accumulated meeting minutes – Motion #28 -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22/1975r3 – Unicast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Mgmt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23/0031r0 – Proposed spec text for </a:t>
            </a:r>
            <a:r>
              <a:rPr lang="en-US" sz="1400" spc="-1" dirty="0">
                <a:solidFill>
                  <a:schemeClr val="bg1">
                    <a:lumMod val="65000"/>
                  </a:schemeClr>
                </a:solidFill>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23/0068r0 - </a:t>
            </a:r>
            <a:r>
              <a:rPr lang="en-US" sz="1400" spc="-1" dirty="0">
                <a:solidFill>
                  <a:schemeClr val="bg1">
                    <a:lumMod val="65000"/>
                  </a:schemeClr>
                </a:solidFill>
                <a:latin typeface="Times New Roman" panose="02020603050405020304" pitchFamily="18" charset="0"/>
                <a:cs typeface="Times New Roman" panose="02020603050405020304" pitchFamily="18" charset="0"/>
              </a:rPr>
              <a:t>Proposed spec text for pre-</a:t>
            </a:r>
            <a:r>
              <a:rPr lang="en-US" sz="1400" spc="-1" dirty="0" err="1">
                <a:solidFill>
                  <a:schemeClr val="bg1">
                    <a:lumMod val="65000"/>
                  </a:schemeClr>
                </a:solidFill>
                <a:latin typeface="Times New Roman" panose="02020603050405020304" pitchFamily="18" charset="0"/>
                <a:cs typeface="Times New Roman" panose="02020603050405020304" pitchFamily="18" charset="0"/>
              </a:rPr>
              <a:t>assoc</a:t>
            </a:r>
            <a:r>
              <a:rPr lang="en-US" sz="1400" spc="-1" dirty="0">
                <a:solidFill>
                  <a:schemeClr val="bg1">
                    <a:lumMod val="65000"/>
                  </a:schemeClr>
                </a:solidFill>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dirty="0"/>
              <a:t>Approved by unanimous consent,  18 on-line and 13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January 19,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14228</TotalTime>
  <Words>2441</Words>
  <Application>Microsoft Macintosh PowerPoint</Application>
  <PresentationFormat>On-screen Show (4:3)</PresentationFormat>
  <Paragraphs>254</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19, 2023 </vt:lpstr>
      <vt:lpstr>TGbi Agenda – January 18, 2023 </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234</cp:revision>
  <dcterms:modified xsi:type="dcterms:W3CDTF">2023-01-19T13:08:25Z</dcterms:modified>
</cp:coreProperties>
</file>