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2" r:id="rId18"/>
    <p:sldId id="2391" r:id="rId19"/>
    <p:sldId id="2390" r:id="rId20"/>
    <p:sldId id="2370" r:id="rId21"/>
    <p:sldId id="297"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5" d="100"/>
          <a:sy n="85" d="100"/>
        </p:scale>
        <p:origin x="186"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802.11-22/2127r3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2/11-22-1329-11-00bh-cid-resolutoins-for-12-2-11.docx" TargetMode="External"/><Relationship Id="rId7" Type="http://schemas.openxmlformats.org/officeDocument/2006/relationships/hyperlink" Target="https://mentor.ieee.org/802.11/dcn/22/11-22-1084-01-00bh-sta-id-opt-i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150-00-00bh-clarification-of-requirements.ppt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079-07-00bh-cr-for-sta-generated-id.doc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2/11-22-2013-01-00bh-id-encoding-in-pre-schemes.pptx" TargetMode="External"/><Relationship Id="rId9" Type="http://schemas.openxmlformats.org/officeDocument/2006/relationships/hyperlink" Target="https://mentor.ieee.org/802.11/dcn/22/11-22-0925-03-00bh-maad-text-for-tgbh-draft-0-2.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TGbh-agenda-2022-Dec-13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54"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13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discussion (slide 24)</a:t>
            </a:r>
          </a:p>
          <a:p>
            <a:pPr marL="857250" lvl="1" indent="-457200">
              <a:lnSpc>
                <a:spcPct val="90000"/>
              </a:lnSpc>
              <a:spcBef>
                <a:spcPts val="0"/>
              </a:spcBef>
              <a:spcAft>
                <a:spcPts val="600"/>
              </a:spcAft>
              <a:buFont typeface="Arial" panose="020B0604020202020204" pitchFamily="34" charset="0"/>
              <a:buChar char="•"/>
              <a:defRPr/>
            </a:pPr>
            <a:r>
              <a:rPr lang="en-US" dirty="0"/>
              <a:t>Teleconference plan, going forward (slide 17)</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11-22/1329r11</a:t>
            </a:r>
            <a:r>
              <a:rPr lang="en-US" altLang="en-US" sz="2100" dirty="0">
                <a:solidFill>
                  <a:schemeClr val="tx1"/>
                </a:solidFill>
              </a:rPr>
              <a:t> – CID resolutions for 12.2.11 (Kurt Lumbatis) – updated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11-22/2013r1</a:t>
            </a:r>
            <a:r>
              <a:rPr lang="en-US" altLang="en-US" sz="2100" dirty="0">
                <a:solidFill>
                  <a:schemeClr val="tx1"/>
                </a:solidFill>
              </a:rPr>
              <a:t> – ID encoding in pre-schemes (Jouni Malinen)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11-22/1079r7</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11-22/2150r0</a:t>
            </a:r>
            <a:r>
              <a:rPr lang="en-US" altLang="en-US" sz="2100" dirty="0">
                <a:solidFill>
                  <a:schemeClr val="tx1"/>
                </a:solidFill>
              </a:rPr>
              <a:t> – Clarification of requirements (Graham Smith)</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1"/>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a:t>
            </a:r>
          </a:p>
          <a:p>
            <a:pPr marL="0" indent="0">
              <a:lnSpc>
                <a:spcPct val="90000"/>
              </a:lnSpc>
              <a:spcBef>
                <a:spcPts val="0"/>
              </a:spcBef>
              <a:spcAft>
                <a:spcPts val="300"/>
              </a:spcAft>
              <a:defRPr/>
            </a:pPr>
            <a:r>
              <a:rPr lang="en-US" sz="2100" dirty="0">
                <a:solidFill>
                  <a:schemeClr val="tx1"/>
                </a:solidFill>
              </a:rPr>
              <a:t>We’ll hold this week’s teleconferences on the same schedule – Tuesday morning and Thurs eve</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13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13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24466</TotalTime>
  <Words>2667</Words>
  <Application>Microsoft Office PowerPoint</Application>
  <PresentationFormat>Widescreen</PresentationFormat>
  <Paragraphs>284</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TGbh-agenda-2022-Dec-13</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Dec 2022</vt:lpstr>
      <vt:lpstr>Contributions</vt:lpstr>
      <vt:lpstr>Teleconference time discussion</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265</cp:revision>
  <cp:lastPrinted>1601-01-01T00:00:00Z</cp:lastPrinted>
  <dcterms:created xsi:type="dcterms:W3CDTF">2021-01-26T19:12:38Z</dcterms:created>
  <dcterms:modified xsi:type="dcterms:W3CDTF">2022-12-13T18:38:28Z</dcterms:modified>
</cp:coreProperties>
</file>