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18.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6.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_rels/notesSlide17.xml.rels" ContentType="application/vnd.openxmlformats-package.relationships+xml"/>
  <Override PartName="/ppt/notesSlides/_rels/notesSlide5.xml.rels" ContentType="application/vnd.openxmlformats-package.relationships+xml"/>
  <Override PartName="/ppt/notesSlides/_rels/notesSlide1.xml.rels" ContentType="application/vnd.openxmlformats-package.relationships+xml"/>
  <Override PartName="/ppt/notesSlides/_rels/notesSlide18.xml.rels" ContentType="application/vnd.openxmlformats-package.relationships+xml"/>
  <Override PartName="/ppt/notesSlides/_rels/notesSlide10.xml.rels" ContentType="application/vnd.openxmlformats-package.relationships+xml"/>
  <Override PartName="/ppt/notesSlides/_rels/notesSlide6.xml.rels" ContentType="application/vnd.openxmlformats-package.relationships+xml"/>
  <Override PartName="/ppt/notesSlides/_rels/notesSlide2.xml.rels" ContentType="application/vnd.openxmlformats-package.relationships+xml"/>
  <Override PartName="/ppt/notesSlides/_rels/notesSlide16.xml.rels" ContentType="application/vnd.openxmlformats-package.relationships+xml"/>
  <Override PartName="/ppt/notesSlides/_rels/notesSlide19.xml.rels" ContentType="application/vnd.openxmlformats-package.relationships+xml"/>
  <Override PartName="/ppt/notesSlides/_rels/notesSlide20.xml.rels" ContentType="application/vnd.openxmlformats-package.relationships+xml"/>
  <Override PartName="/ppt/notesSlides/_rels/notesSlide21.xml.rels" ContentType="application/vnd.openxmlformats-package.relationships+xml"/>
  <Override PartName="/ppt/notesSlides/_rels/notesSlide22.xml.rels" ContentType="application/vnd.openxmlformats-package.relationships+xml"/>
  <Override PartName="/ppt/notesSlides/_rels/notesSlide30.xml.rels" ContentType="application/vnd.openxmlformats-package.relationships+xml"/>
  <Override PartName="/ppt/notesSlides/_rels/notesSlide31.xml.rels" ContentType="application/vnd.openxmlformats-package.relationships+xml"/>
  <Override PartName="/ppt/notesSlides/_rels/notesSlide32.xml.rels" ContentType="application/vnd.openxmlformats-package.relationships+xml"/>
  <Override PartName="/ppt/notesSlides/_rels/notesSlide33.xml.rels" ContentType="application/vnd.openxmlformats-package.relationships+xml"/>
  <Override PartName="/ppt/notesSlides/_rels/notesSlide34.xml.rels" ContentType="application/vnd.openxmlformats-package.relationships+xml"/>
  <Override PartName="/ppt/notesSlides/_rels/notesSlide35.xml.rels" ContentType="application/vnd.openxmlformats-package.relationships+xml"/>
  <Override PartName="/ppt/notesSlides/_rels/notesSlide36.xml.rels" ContentType="application/vnd.openxmlformats-package.relationships+xml"/>
  <Override PartName="/ppt/notesSlides/_rels/notesSlide39.xml.rels" ContentType="application/vnd.openxmlformats-package.relationships+xml"/>
  <Override PartName="/ppt/notesSlides/_rels/notesSlide40.xml.rels" ContentType="application/vnd.openxmlformats-package.relationships+xml"/>
  <Override PartName="/ppt/notesSlides/_rels/notesSlide41.xml.rels" ContentType="application/vnd.openxmlformats-package.relationships+xml"/>
  <Override PartName="/ppt/notesSlides/notesSlide36.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embeddings/oleObject1.doc" ContentType="application/msword"/>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media/image1.wmf" ContentType="image/x-wmf"/>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Relationship Id="rId29" Type="http://schemas.openxmlformats.org/officeDocument/2006/relationships/slide" Target="slides/slide23.xml"/><Relationship Id="rId30" Type="http://schemas.openxmlformats.org/officeDocument/2006/relationships/slide" Target="slides/slide24.xml"/><Relationship Id="rId31" Type="http://schemas.openxmlformats.org/officeDocument/2006/relationships/slide" Target="slides/slide25.xml"/><Relationship Id="rId32" Type="http://schemas.openxmlformats.org/officeDocument/2006/relationships/slide" Target="slides/slide26.xml"/><Relationship Id="rId33" Type="http://schemas.openxmlformats.org/officeDocument/2006/relationships/slide" Target="slides/slide27.xml"/><Relationship Id="rId34" Type="http://schemas.openxmlformats.org/officeDocument/2006/relationships/slide" Target="slides/slide28.xml"/><Relationship Id="rId35" Type="http://schemas.openxmlformats.org/officeDocument/2006/relationships/slide" Target="slides/slide29.xml"/><Relationship Id="rId36" Type="http://schemas.openxmlformats.org/officeDocument/2006/relationships/slide" Target="slides/slide30.xml"/><Relationship Id="rId37" Type="http://schemas.openxmlformats.org/officeDocument/2006/relationships/slide" Target="slides/slide31.xml"/><Relationship Id="rId38" Type="http://schemas.openxmlformats.org/officeDocument/2006/relationships/slide" Target="slides/slide32.xml"/><Relationship Id="rId39" Type="http://schemas.openxmlformats.org/officeDocument/2006/relationships/slide" Target="slides/slide33.xml"/><Relationship Id="rId40" Type="http://schemas.openxmlformats.org/officeDocument/2006/relationships/slide" Target="slides/slide34.xml"/><Relationship Id="rId41" Type="http://schemas.openxmlformats.org/officeDocument/2006/relationships/slide" Target="slides/slide35.xml"/><Relationship Id="rId42" Type="http://schemas.openxmlformats.org/officeDocument/2006/relationships/slide" Target="slides/slide36.xml"/><Relationship Id="rId43" Type="http://schemas.openxmlformats.org/officeDocument/2006/relationships/slide" Target="slides/slide37.xml"/><Relationship Id="rId44" Type="http://schemas.openxmlformats.org/officeDocument/2006/relationships/slide" Target="slides/slide38.xml"/><Relationship Id="rId45" Type="http://schemas.openxmlformats.org/officeDocument/2006/relationships/slide" Target="slides/slide39.xml"/><Relationship Id="rId46" Type="http://schemas.openxmlformats.org/officeDocument/2006/relationships/slide" Target="slides/slide40.xml"/><Relationship Id="rId47" Type="http://schemas.openxmlformats.org/officeDocument/2006/relationships/slide" Target="slides/slide41.xml"/><Relationship Id="rId48"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r>
              <a:rPr b="0" lang="en-GB" sz="2400" spc="-1" strike="noStrike">
                <a:solidFill>
                  <a:srgbClr val="ffffff"/>
                </a:solidFill>
                <a:latin typeface="Times New Roman"/>
              </a:rPr>
              <a:t>Click to move the slide</a:t>
            </a:r>
            <a:endParaRPr b="0" lang="en-GB" sz="2400" spc="-1" strike="noStrike">
              <a:solidFill>
                <a:srgbClr val="ffffff"/>
              </a:solidFill>
              <a:latin typeface="Times New Roman"/>
            </a:endParaRPr>
          </a:p>
        </p:txBody>
      </p:sp>
      <p:sp>
        <p:nvSpPr>
          <p:cNvPr id="181"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182"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183" name="PlaceHolder 4"/>
          <p:cNvSpPr>
            <a:spLocks noGrp="1"/>
          </p:cNvSpPr>
          <p:nvPr>
            <p:ph type="dt" idx="5"/>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184" name="PlaceHolder 5"/>
          <p:cNvSpPr>
            <a:spLocks noGrp="1"/>
          </p:cNvSpPr>
          <p:nvPr>
            <p:ph type="ftr" idx="6"/>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185" name="PlaceHolder 6"/>
          <p:cNvSpPr>
            <a:spLocks noGrp="1"/>
          </p:cNvSpPr>
          <p:nvPr>
            <p:ph type="sldNum" idx="7"/>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F478A42B-C0B0-45AE-A93E-7B5BFE2AE6A0}"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30.xml.rels><?xml version="1.0" encoding="UTF-8"?>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
</Relationships>
</file>

<file path=ppt/notesSlides/_rels/notesSlide31.xml.rels><?xml version="1.0" encoding="UTF-8"?>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
</Relationships>
</file>

<file path=ppt/notesSlides/_rels/notesSlide32.xml.rels><?xml version="1.0" encoding="UTF-8"?>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
</Relationships>
</file>

<file path=ppt/notesSlides/_rels/notesSlide33.xml.rels><?xml version="1.0" encoding="UTF-8"?>
<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
</Relationships>
</file>

<file path=ppt/notesSlides/_rels/notesSlide34.xml.rels><?xml version="1.0" encoding="UTF-8"?>
<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
</Relationships>
</file>

<file path=ppt/notesSlides/_rels/notesSlide35.xml.rels><?xml version="1.0" encoding="UTF-8"?>
<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
</Relationships>
</file>

<file path=ppt/notesSlides/_rels/notesSlide36.xml.rels><?xml version="1.0" encoding="UTF-8"?>
<Relationships xmlns="http://schemas.openxmlformats.org/package/2006/relationships"><Relationship Id="rId1" Type="http://schemas.openxmlformats.org/officeDocument/2006/relationships/slide" Target="../slides/slide36.xml"/><Relationship Id="rId2" Type="http://schemas.openxmlformats.org/officeDocument/2006/relationships/notesMaster" Target="../notesMasters/notesMaster1.xml"/>
</Relationships>
</file>

<file path=ppt/notesSlides/_rels/notesSlide39.xml.rels><?xml version="1.0" encoding="UTF-8"?>
<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
</Relationships>
</file>

<file path=ppt/notesSlides/_rels/notesSlide40.xml.rels><?xml version="1.0" encoding="UTF-8"?>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
</Relationships>
</file>

<file path=ppt/notesSlides/_rels/notesSlide41.xml.rels><?xml version="1.0" encoding="UTF-8"?>
<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6"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17" name="PlaceHolder 2"/>
          <p:cNvSpPr>
            <a:spLocks noGrp="1"/>
          </p:cNvSpPr>
          <p:nvPr>
            <p:ph type="dt" idx="48"/>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18" name="PlaceHolder 3"/>
          <p:cNvSpPr>
            <a:spLocks noGrp="1"/>
          </p:cNvSpPr>
          <p:nvPr>
            <p:ph type="ftr" idx="49"/>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19" name="PlaceHolder 4"/>
          <p:cNvSpPr>
            <a:spLocks noGrp="1"/>
          </p:cNvSpPr>
          <p:nvPr>
            <p:ph type="sldNum" idx="50"/>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7474974-177F-414B-B7F7-7442989C73FD}"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20"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21"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PlaceHolder 1"/>
          <p:cNvSpPr>
            <a:spLocks noGrp="1"/>
          </p:cNvSpPr>
          <p:nvPr>
            <p:ph type="sldNum" idx="60"/>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3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1FF49EA4-849C-4718-9100-9824A2ED120E}" type="slidenum">
              <a:rPr b="0" lang="en-US" sz="1300" spc="-1" strike="noStrike">
                <a:solidFill>
                  <a:srgbClr val="000000"/>
                </a:solidFill>
                <a:latin typeface="Times New Roman"/>
                <a:ea typeface="MS Gothic"/>
              </a:rPr>
              <a:t>12</a:t>
            </a:fld>
            <a:endParaRPr b="0" lang="en-US" sz="1300" spc="-1" strike="noStrike">
              <a:solidFill>
                <a:srgbClr val="000000"/>
              </a:solidFill>
              <a:latin typeface="Times New Roman"/>
            </a:endParaRPr>
          </a:p>
        </p:txBody>
      </p:sp>
      <p:sp>
        <p:nvSpPr>
          <p:cNvPr id="341" name="PlaceHolder 2"/>
          <p:cNvSpPr>
            <a:spLocks noGrp="1"/>
          </p:cNvSpPr>
          <p:nvPr>
            <p:ph type="sldImg"/>
          </p:nvPr>
        </p:nvSpPr>
        <p:spPr>
          <a:xfrm>
            <a:off x="385920" y="701640"/>
            <a:ext cx="6160680" cy="3466800"/>
          </a:xfrm>
          <a:prstGeom prst="rect">
            <a:avLst/>
          </a:prstGeom>
          <a:ln w="0">
            <a:noFill/>
          </a:ln>
        </p:spPr>
      </p:sp>
      <p:sp>
        <p:nvSpPr>
          <p:cNvPr id="342" name="PlaceHolder 3"/>
          <p:cNvSpPr>
            <a:spLocks noGrp="1"/>
          </p:cNvSpPr>
          <p:nvPr>
            <p:ph type="body"/>
          </p:nvPr>
        </p:nvSpPr>
        <p:spPr>
          <a:xfrm>
            <a:off x="923760" y="4408560"/>
            <a:ext cx="5084280" cy="4174920"/>
          </a:xfrm>
          <a:prstGeom prst="rect">
            <a:avLst/>
          </a:prstGeom>
          <a:noFill/>
          <a:ln w="9360">
            <a:noFill/>
          </a:ln>
        </p:spPr>
        <p:txBody>
          <a:bodyPr numCol="1" spcCol="0" lIns="93600" rIns="93600" tIns="46080" bIns="46080" anchor="t">
            <a:noAutofit/>
          </a:bodyPr>
          <a:p>
            <a:pPr marL="216000" indent="0">
              <a:buNone/>
            </a:pPr>
            <a:endParaRPr b="0" lang="en-US" sz="1800" spc="-1" strike="noStrike">
              <a:solidFill>
                <a:srgbClr val="000000"/>
              </a:solidFill>
              <a:latin typeface="Arial"/>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3"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44" name="PlaceHolder 2"/>
          <p:cNvSpPr>
            <a:spLocks noGrp="1"/>
          </p:cNvSpPr>
          <p:nvPr>
            <p:ph type="dt" idx="61"/>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45" name="PlaceHolder 3"/>
          <p:cNvSpPr>
            <a:spLocks noGrp="1"/>
          </p:cNvSpPr>
          <p:nvPr>
            <p:ph type="ftr" idx="62"/>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46" name="PlaceHolder 4"/>
          <p:cNvSpPr>
            <a:spLocks noGrp="1"/>
          </p:cNvSpPr>
          <p:nvPr>
            <p:ph type="sldNum" idx="63"/>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D3996E6-D309-41AF-886D-8D4E7CD8901B}"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47"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48"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9"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50" name="PlaceHolder 2"/>
          <p:cNvSpPr>
            <a:spLocks noGrp="1"/>
          </p:cNvSpPr>
          <p:nvPr>
            <p:ph type="dt" idx="64"/>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51" name="PlaceHolder 3"/>
          <p:cNvSpPr>
            <a:spLocks noGrp="1"/>
          </p:cNvSpPr>
          <p:nvPr>
            <p:ph type="ftr" idx="65"/>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52" name="PlaceHolder 4"/>
          <p:cNvSpPr>
            <a:spLocks noGrp="1"/>
          </p:cNvSpPr>
          <p:nvPr>
            <p:ph type="sldNum" idx="66"/>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BC798D3-90D6-40B0-A49C-56178A0B4C22}"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53"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54"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PlaceHolder 1"/>
          <p:cNvSpPr>
            <a:spLocks noGrp="1"/>
          </p:cNvSpPr>
          <p:nvPr>
            <p:ph type="sldImg"/>
          </p:nvPr>
        </p:nvSpPr>
        <p:spPr>
          <a:xfrm>
            <a:off x="384120" y="701640"/>
            <a:ext cx="6165360" cy="3468240"/>
          </a:xfrm>
          <a:prstGeom prst="rect">
            <a:avLst/>
          </a:prstGeom>
          <a:ln w="0">
            <a:noFill/>
          </a:ln>
        </p:spPr>
      </p:sp>
      <p:sp>
        <p:nvSpPr>
          <p:cNvPr id="356" name="PlaceHolder 2"/>
          <p:cNvSpPr>
            <a:spLocks noGrp="1"/>
          </p:cNvSpPr>
          <p:nvPr>
            <p:ph type="body"/>
          </p:nvPr>
        </p:nvSpPr>
        <p:spPr>
          <a:xfrm>
            <a:off x="923760" y="4408560"/>
            <a:ext cx="5084280" cy="4174920"/>
          </a:xfrm>
          <a:prstGeom prst="rect">
            <a:avLst/>
          </a:prstGeom>
          <a:noFill/>
          <a:ln w="9360">
            <a:noFill/>
          </a:ln>
        </p:spPr>
        <p:txBody>
          <a:bodyPr numCol="1" spcCol="0" lIns="93600" rIns="93600" tIns="46080" bIns="46080" anchor="t">
            <a:noAutofit/>
          </a:bodyPr>
          <a:p>
            <a:pPr marL="216000" indent="0">
              <a:buNone/>
            </a:pPr>
            <a:endParaRPr b="0" lang="en-US" sz="1800" spc="-1" strike="noStrike">
              <a:solidFill>
                <a:srgbClr val="000000"/>
              </a:solidFill>
              <a:latin typeface="Arial"/>
            </a:endParaRPr>
          </a:p>
        </p:txBody>
      </p:sp>
      <p:sp>
        <p:nvSpPr>
          <p:cNvPr id="357" name="PlaceHolder 3"/>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802.11-16/0190r0</a:t>
            </a:r>
            <a:endParaRPr b="0" lang="en-US" sz="1400" spc="-1" strike="noStrike">
              <a:solidFill>
                <a:srgbClr val="000000"/>
              </a:solidFill>
              <a:latin typeface="Times New Roman"/>
            </a:endParaRPr>
          </a:p>
        </p:txBody>
      </p:sp>
      <p:sp>
        <p:nvSpPr>
          <p:cNvPr id="358" name="PlaceHolder 4"/>
          <p:cNvSpPr>
            <a:spLocks noGrp="1"/>
          </p:cNvSpPr>
          <p:nvPr>
            <p:ph type="dt" idx="67"/>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January 2016</a:t>
            </a:r>
            <a:endParaRPr b="0" lang="en-US" sz="1400" spc="-1" strike="noStrike">
              <a:solidFill>
                <a:srgbClr val="000000"/>
              </a:solidFill>
              <a:latin typeface="Times New Roman"/>
            </a:endParaRPr>
          </a:p>
        </p:txBody>
      </p:sp>
      <p:sp>
        <p:nvSpPr>
          <p:cNvPr id="359" name="PlaceHolder 5"/>
          <p:cNvSpPr>
            <a:spLocks noGrp="1"/>
          </p:cNvSpPr>
          <p:nvPr>
            <p:ph type="ftr" idx="68"/>
          </p:nvPr>
        </p:nvSpPr>
        <p:spPr>
          <a:xfrm>
            <a:off x="5357880" y="8985240"/>
            <a:ext cx="921960" cy="180720"/>
          </a:xfrm>
          <a:prstGeom prst="rect">
            <a:avLst/>
          </a:prstGeom>
          <a:noFill/>
          <a:ln w="9360">
            <a:noFill/>
          </a:ln>
        </p:spPr>
        <p:txBody>
          <a:bodyPr numCol="1" spcCol="0" lIns="0" rIns="0" tIns="0" bIns="0" anchor="t">
            <a:noAutofit/>
          </a:bodyPr>
          <a:lstStyle>
            <a:lvl1pPr marL="2057400" indent="0">
              <a:lnSpc>
                <a:spcPct val="100000"/>
              </a:lnSpc>
              <a:buNone/>
              <a:tabLst>
                <a:tab algn="l" pos="0"/>
              </a:tabLst>
              <a:defRPr b="0" lang="en-US" sz="2400" spc="-1" strike="noStrike">
                <a:solidFill>
                  <a:srgbClr val="000000"/>
                </a:solidFill>
                <a:latin typeface="Times New Roman"/>
                <a:ea typeface="MS Gothic"/>
              </a:defRPr>
            </a:lvl1pPr>
          </a:lstStyle>
          <a:p>
            <a:pPr marL="2057400" indent="0">
              <a:lnSpc>
                <a:spcPct val="100000"/>
              </a:lnSpc>
              <a:buNone/>
              <a:tabLst>
                <a:tab algn="l" pos="0"/>
              </a:tabLst>
            </a:pPr>
            <a:r>
              <a:rPr b="0" lang="en-US" sz="2400" spc="-1" strike="noStrike">
                <a:solidFill>
                  <a:srgbClr val="000000"/>
                </a:solidFill>
                <a:latin typeface="Times New Roman"/>
                <a:ea typeface="MS Gothic"/>
              </a:rPr>
              <a:t>Joseph Levy (InterDigital)</a:t>
            </a:r>
            <a:endParaRPr b="0" lang="en-US" sz="2400" spc="-1" strike="noStrike">
              <a:solidFill>
                <a:srgbClr val="000000"/>
              </a:solidFill>
              <a:latin typeface="Times New Roman"/>
            </a:endParaRPr>
          </a:p>
        </p:txBody>
      </p:sp>
      <p:sp>
        <p:nvSpPr>
          <p:cNvPr id="360" name="PlaceHolder 6"/>
          <p:cNvSpPr>
            <a:spLocks noGrp="1"/>
          </p:cNvSpPr>
          <p:nvPr>
            <p:ph type="sldNum" idx="69"/>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72358F5-59FA-4BDC-BE6E-F5874FC801E3}"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62" name="PlaceHolder 2"/>
          <p:cNvSpPr>
            <a:spLocks noGrp="1"/>
          </p:cNvSpPr>
          <p:nvPr>
            <p:ph type="dt" idx="70"/>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63" name="PlaceHolder 3"/>
          <p:cNvSpPr>
            <a:spLocks noGrp="1"/>
          </p:cNvSpPr>
          <p:nvPr>
            <p:ph type="ftr" idx="71"/>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64" name="PlaceHolder 4"/>
          <p:cNvSpPr>
            <a:spLocks noGrp="1"/>
          </p:cNvSpPr>
          <p:nvPr>
            <p:ph type="sldNum" idx="72"/>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9F87A01B-3762-499C-BA97-EBBEA9BA9D78}"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65"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66"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23" name="PlaceHolder 2"/>
          <p:cNvSpPr>
            <a:spLocks noGrp="1"/>
          </p:cNvSpPr>
          <p:nvPr>
            <p:ph type="dt" idx="51"/>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24" name="PlaceHolder 3"/>
          <p:cNvSpPr>
            <a:spLocks noGrp="1"/>
          </p:cNvSpPr>
          <p:nvPr>
            <p:ph type="ftr" idx="52"/>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25" name="PlaceHolder 4"/>
          <p:cNvSpPr>
            <a:spLocks noGrp="1"/>
          </p:cNvSpPr>
          <p:nvPr>
            <p:ph type="sldNum" idx="53"/>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A156B3F-B21F-4F01-A93D-49FD84D25DE6}"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26"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27"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68" name="PlaceHolder 2"/>
          <p:cNvSpPr>
            <a:spLocks noGrp="1"/>
          </p:cNvSpPr>
          <p:nvPr>
            <p:ph type="dt" idx="73"/>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69" name="PlaceHolder 3"/>
          <p:cNvSpPr>
            <a:spLocks noGrp="1"/>
          </p:cNvSpPr>
          <p:nvPr>
            <p:ph type="ftr" idx="74"/>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70" name="PlaceHolder 4"/>
          <p:cNvSpPr>
            <a:spLocks noGrp="1"/>
          </p:cNvSpPr>
          <p:nvPr>
            <p:ph type="sldNum" idx="75"/>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96F8B69-2BFC-4EE0-9F7A-0B9FEC941C28}"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71"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72"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3"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74" name="PlaceHolder 2"/>
          <p:cNvSpPr>
            <a:spLocks noGrp="1"/>
          </p:cNvSpPr>
          <p:nvPr>
            <p:ph type="dt" idx="76"/>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75" name="PlaceHolder 3"/>
          <p:cNvSpPr>
            <a:spLocks noGrp="1"/>
          </p:cNvSpPr>
          <p:nvPr>
            <p:ph type="ftr" idx="77"/>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76" name="PlaceHolder 4"/>
          <p:cNvSpPr>
            <a:spLocks noGrp="1"/>
          </p:cNvSpPr>
          <p:nvPr>
            <p:ph type="sldNum" idx="78"/>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A4A0558-D067-46F1-9EFB-B61CB787B078}"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77"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78"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9"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80" name="PlaceHolder 2"/>
          <p:cNvSpPr>
            <a:spLocks noGrp="1"/>
          </p:cNvSpPr>
          <p:nvPr>
            <p:ph type="dt" idx="79"/>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81" name="PlaceHolder 3"/>
          <p:cNvSpPr>
            <a:spLocks noGrp="1"/>
          </p:cNvSpPr>
          <p:nvPr>
            <p:ph type="ftr" idx="80"/>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82" name="PlaceHolder 4"/>
          <p:cNvSpPr>
            <a:spLocks noGrp="1"/>
          </p:cNvSpPr>
          <p:nvPr>
            <p:ph type="sldNum" idx="81"/>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5E932F7F-6BBF-4116-9D72-74C93A34A4C9}"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83"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84"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3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5"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86" name="PlaceHolder 2"/>
          <p:cNvSpPr>
            <a:spLocks noGrp="1"/>
          </p:cNvSpPr>
          <p:nvPr>
            <p:ph type="dt" idx="82"/>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87" name="PlaceHolder 3"/>
          <p:cNvSpPr>
            <a:spLocks noGrp="1"/>
          </p:cNvSpPr>
          <p:nvPr>
            <p:ph type="ftr" idx="83"/>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88" name="PlaceHolder 4"/>
          <p:cNvSpPr>
            <a:spLocks noGrp="1"/>
          </p:cNvSpPr>
          <p:nvPr>
            <p:ph type="sldNum" idx="84"/>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31645677-8394-4797-A0F6-03708D851A76}"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89"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90"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3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1"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92" name="PlaceHolder 2"/>
          <p:cNvSpPr>
            <a:spLocks noGrp="1"/>
          </p:cNvSpPr>
          <p:nvPr>
            <p:ph type="dt" idx="85"/>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93" name="PlaceHolder 3"/>
          <p:cNvSpPr>
            <a:spLocks noGrp="1"/>
          </p:cNvSpPr>
          <p:nvPr>
            <p:ph type="ftr" idx="86"/>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94" name="PlaceHolder 4"/>
          <p:cNvSpPr>
            <a:spLocks noGrp="1"/>
          </p:cNvSpPr>
          <p:nvPr>
            <p:ph type="sldNum" idx="87"/>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B39292D-BDBC-48F7-809A-F317D319289E}"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95"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96"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3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7"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98" name="PlaceHolder 2"/>
          <p:cNvSpPr>
            <a:spLocks noGrp="1"/>
          </p:cNvSpPr>
          <p:nvPr>
            <p:ph type="dt" idx="88"/>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99" name="PlaceHolder 3"/>
          <p:cNvSpPr>
            <a:spLocks noGrp="1"/>
          </p:cNvSpPr>
          <p:nvPr>
            <p:ph type="ftr" idx="89"/>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400" name="PlaceHolder 4"/>
          <p:cNvSpPr>
            <a:spLocks noGrp="1"/>
          </p:cNvSpPr>
          <p:nvPr>
            <p:ph type="sldNum" idx="90"/>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4A2C772-616D-44F4-9A4D-8F0C2319575F}"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401"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402"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3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3"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404" name="PlaceHolder 2"/>
          <p:cNvSpPr>
            <a:spLocks noGrp="1"/>
          </p:cNvSpPr>
          <p:nvPr>
            <p:ph type="dt" idx="91"/>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405" name="PlaceHolder 3"/>
          <p:cNvSpPr>
            <a:spLocks noGrp="1"/>
          </p:cNvSpPr>
          <p:nvPr>
            <p:ph type="ftr" idx="92"/>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406" name="PlaceHolder 4"/>
          <p:cNvSpPr>
            <a:spLocks noGrp="1"/>
          </p:cNvSpPr>
          <p:nvPr>
            <p:ph type="sldNum" idx="93"/>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5A761FA7-DCC9-4ABE-B1BF-9B5956656937}"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407"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408"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3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9"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410" name="PlaceHolder 2"/>
          <p:cNvSpPr>
            <a:spLocks noGrp="1"/>
          </p:cNvSpPr>
          <p:nvPr>
            <p:ph type="dt" idx="94"/>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411" name="PlaceHolder 3"/>
          <p:cNvSpPr>
            <a:spLocks noGrp="1"/>
          </p:cNvSpPr>
          <p:nvPr>
            <p:ph type="ftr" idx="95"/>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412" name="PlaceHolder 4"/>
          <p:cNvSpPr>
            <a:spLocks noGrp="1"/>
          </p:cNvSpPr>
          <p:nvPr>
            <p:ph type="sldNum" idx="96"/>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A485AF0-F4A8-4D93-A9B2-FE1013C96BEB}"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413"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414"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3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5"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416" name="PlaceHolder 2"/>
          <p:cNvSpPr>
            <a:spLocks noGrp="1"/>
          </p:cNvSpPr>
          <p:nvPr>
            <p:ph type="dt" idx="97"/>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417" name="PlaceHolder 3"/>
          <p:cNvSpPr>
            <a:spLocks noGrp="1"/>
          </p:cNvSpPr>
          <p:nvPr>
            <p:ph type="ftr" idx="98"/>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418" name="PlaceHolder 4"/>
          <p:cNvSpPr>
            <a:spLocks noGrp="1"/>
          </p:cNvSpPr>
          <p:nvPr>
            <p:ph type="sldNum" idx="99"/>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57DF20B-CE24-4107-9F8D-D2510BD12D21}"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419"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420"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3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1"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422" name="PlaceHolder 2"/>
          <p:cNvSpPr>
            <a:spLocks noGrp="1"/>
          </p:cNvSpPr>
          <p:nvPr>
            <p:ph type="dt" idx="100"/>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423" name="PlaceHolder 3"/>
          <p:cNvSpPr>
            <a:spLocks noGrp="1"/>
          </p:cNvSpPr>
          <p:nvPr>
            <p:ph type="ftr" idx="101"/>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424" name="PlaceHolder 4"/>
          <p:cNvSpPr>
            <a:spLocks noGrp="1"/>
          </p:cNvSpPr>
          <p:nvPr>
            <p:ph type="sldNum" idx="102"/>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3830122-13AA-41E5-BAB7-C39174FC3571}"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425"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426"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3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7"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428" name="PlaceHolder 2"/>
          <p:cNvSpPr>
            <a:spLocks noGrp="1"/>
          </p:cNvSpPr>
          <p:nvPr>
            <p:ph type="dt" idx="103"/>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429" name="PlaceHolder 3"/>
          <p:cNvSpPr>
            <a:spLocks noGrp="1"/>
          </p:cNvSpPr>
          <p:nvPr>
            <p:ph type="ftr" idx="104"/>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430" name="PlaceHolder 4"/>
          <p:cNvSpPr>
            <a:spLocks noGrp="1"/>
          </p:cNvSpPr>
          <p:nvPr>
            <p:ph type="sldNum" idx="105"/>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F0EAA2D-8883-4932-861C-4729F752FB67}"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431"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432"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4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3"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434" name="PlaceHolder 2"/>
          <p:cNvSpPr>
            <a:spLocks noGrp="1"/>
          </p:cNvSpPr>
          <p:nvPr>
            <p:ph type="dt" idx="106"/>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435" name="PlaceHolder 3"/>
          <p:cNvSpPr>
            <a:spLocks noGrp="1"/>
          </p:cNvSpPr>
          <p:nvPr>
            <p:ph type="ftr" idx="107"/>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436" name="PlaceHolder 4"/>
          <p:cNvSpPr>
            <a:spLocks noGrp="1"/>
          </p:cNvSpPr>
          <p:nvPr>
            <p:ph type="sldNum" idx="108"/>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CCFBA06-C55B-474C-AC4F-B3DE9C572CC9}"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437"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438"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4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9"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440" name="PlaceHolder 2"/>
          <p:cNvSpPr>
            <a:spLocks noGrp="1"/>
          </p:cNvSpPr>
          <p:nvPr>
            <p:ph type="dt" idx="109"/>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441" name="PlaceHolder 3"/>
          <p:cNvSpPr>
            <a:spLocks noGrp="1"/>
          </p:cNvSpPr>
          <p:nvPr>
            <p:ph type="ftr" idx="110"/>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442" name="PlaceHolder 4"/>
          <p:cNvSpPr>
            <a:spLocks noGrp="1"/>
          </p:cNvSpPr>
          <p:nvPr>
            <p:ph type="sldNum" idx="111"/>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3CCD220-07CC-4029-8884-7FB5756A7602}" type="slidenum">
              <a:rPr b="0" lang="en-US"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
        <p:nvSpPr>
          <p:cNvPr id="443"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444"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29" name="PlaceHolder 2"/>
          <p:cNvSpPr>
            <a:spLocks noGrp="1"/>
          </p:cNvSpPr>
          <p:nvPr>
            <p:ph type="dt" idx="54"/>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30" name="PlaceHolder 3"/>
          <p:cNvSpPr>
            <a:spLocks noGrp="1"/>
          </p:cNvSpPr>
          <p:nvPr>
            <p:ph type="ftr" idx="55"/>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31" name="PlaceHolder 4"/>
          <p:cNvSpPr>
            <a:spLocks noGrp="1"/>
          </p:cNvSpPr>
          <p:nvPr>
            <p:ph type="sldNum" idx="56"/>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5B9416A2-C666-4F7D-90C2-DEC9AB6A0182}"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32"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33"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PlaceHolder 1"/>
          <p:cNvSpPr>
            <a:spLocks noGrp="1"/>
          </p:cNvSpPr>
          <p:nvPr>
            <p:ph type="hdr"/>
          </p:nvPr>
        </p:nvSpPr>
        <p:spPr>
          <a:xfrm>
            <a:off x="5640480" y="96840"/>
            <a:ext cx="639360" cy="210600"/>
          </a:xfrm>
          <a:prstGeom prst="rect">
            <a:avLst/>
          </a:prstGeom>
          <a:noFill/>
          <a:ln w="9360">
            <a:noFill/>
          </a:ln>
        </p:spPr>
        <p:txBody>
          <a:bodyPr numCol="1" spcCol="0" lIns="0" rIns="0" tIns="0" bIns="0" anchor="b">
            <a:noAutofit/>
          </a:bodyPr>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en-US" sz="1400" spc="-1" strike="noStrike">
              <a:solidFill>
                <a:srgbClr val="000000"/>
              </a:solidFill>
              <a:latin typeface="Times New Roman"/>
            </a:endParaRPr>
          </a:p>
        </p:txBody>
      </p:sp>
      <p:sp>
        <p:nvSpPr>
          <p:cNvPr id="335" name="PlaceHolder 2"/>
          <p:cNvSpPr>
            <a:spLocks noGrp="1"/>
          </p:cNvSpPr>
          <p:nvPr>
            <p:ph type="dt" idx="57"/>
          </p:nvPr>
        </p:nvSpPr>
        <p:spPr>
          <a:xfrm>
            <a:off x="654120" y="96840"/>
            <a:ext cx="825120" cy="210600"/>
          </a:xfrm>
          <a:prstGeom prst="rect">
            <a:avLst/>
          </a:prstGeom>
          <a:noFill/>
          <a:ln w="9360">
            <a:noFill/>
          </a:ln>
        </p:spPr>
        <p:txBody>
          <a:bodyPr numCol="1" spcCol="0" lIns="0" rIns="0" tIns="0" bIns="0" anchor="b">
            <a:noAutofit/>
          </a:bodyPr>
          <a:lstStyle>
            <a:lvl1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en-US" sz="1400" spc="-1" strike="noStrike">
              <a:solidFill>
                <a:srgbClr val="000000"/>
              </a:solidFill>
              <a:latin typeface="Times New Roman"/>
            </a:endParaRPr>
          </a:p>
        </p:txBody>
      </p:sp>
      <p:sp>
        <p:nvSpPr>
          <p:cNvPr id="336" name="PlaceHolder 3"/>
          <p:cNvSpPr>
            <a:spLocks noGrp="1"/>
          </p:cNvSpPr>
          <p:nvPr>
            <p:ph type="ftr" idx="58"/>
          </p:nvPr>
        </p:nvSpPr>
        <p:spPr>
          <a:xfrm>
            <a:off x="5357880" y="8985240"/>
            <a:ext cx="921960" cy="180720"/>
          </a:xfrm>
          <a:prstGeom prst="rect">
            <a:avLst/>
          </a:prstGeom>
          <a:noFill/>
          <a:ln w="9360">
            <a:noFill/>
          </a:ln>
        </p:spPr>
        <p:txBody>
          <a:bodyPr numCol="1" spcCol="0" lIns="0" rIns="0" tIns="0" bIns="0" anchor="t">
            <a:noAutofit/>
          </a:bodyPr>
          <a:lstStyle>
            <a:lvl1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indent="0"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en-US" sz="1200" spc="-1" strike="noStrike">
              <a:solidFill>
                <a:srgbClr val="000000"/>
              </a:solidFill>
              <a:latin typeface="Times New Roman"/>
            </a:endParaRPr>
          </a:p>
        </p:txBody>
      </p:sp>
      <p:sp>
        <p:nvSpPr>
          <p:cNvPr id="337" name="PlaceHolder 4"/>
          <p:cNvSpPr>
            <a:spLocks noGrp="1"/>
          </p:cNvSpPr>
          <p:nvPr>
            <p:ph type="sldNum" idx="59"/>
          </p:nvPr>
        </p:nvSpPr>
        <p:spPr>
          <a:xfrm>
            <a:off x="3222720" y="8985240"/>
            <a:ext cx="510840" cy="363240"/>
          </a:xfrm>
          <a:prstGeom prst="rect">
            <a:avLst/>
          </a:prstGeom>
          <a:noFill/>
          <a:ln w="9360">
            <a:noFill/>
          </a:ln>
        </p:spPr>
        <p:txBody>
          <a:bodyPr numCol="1" spcCol="0" lIns="0" rIns="0" tIns="0" bIns="0" anchor="t">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F65518E1-586F-426A-8747-55234ED20A66}" type="slidenum">
              <a:rPr b="0" lang="en-US"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338" name="Text Box 1"/>
          <p:cNvSpPr/>
          <p:nvPr/>
        </p:nvSpPr>
        <p:spPr>
          <a:xfrm>
            <a:off x="1154160" y="701640"/>
            <a:ext cx="4625640" cy="3468240"/>
          </a:xfrm>
          <a:prstGeom prst="rect">
            <a:avLst/>
          </a:prstGeom>
          <a:solidFill>
            <a:srgbClr val="ffffff"/>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GB" sz="2400" spc="-1" strike="noStrike">
              <a:solidFill>
                <a:srgbClr val="000000"/>
              </a:solidFill>
              <a:latin typeface="Times New Roman"/>
              <a:ea typeface="MS Gothic"/>
            </a:endParaRPr>
          </a:p>
        </p:txBody>
      </p:sp>
      <p:sp>
        <p:nvSpPr>
          <p:cNvPr id="339" name="PlaceHolder 5"/>
          <p:cNvSpPr>
            <a:spLocks noGrp="1"/>
          </p:cNvSpPr>
          <p:nvPr>
            <p:ph type="body"/>
          </p:nvPr>
        </p:nvSpPr>
        <p:spPr>
          <a:xfrm>
            <a:off x="923760" y="4408560"/>
            <a:ext cx="5086080" cy="4269960"/>
          </a:xfrm>
          <a:prstGeom prst="rect">
            <a:avLst/>
          </a:prstGeom>
          <a:noFill/>
          <a:ln w="9360">
            <a:noFill/>
          </a:ln>
        </p:spPr>
        <p:txBody>
          <a:bodyPr numCol="1" spcCol="0" lIns="93600" rIns="93600" tIns="46080" bIns="46080" anchor="ctr">
            <a:noAutofit/>
          </a:bodyPr>
          <a:p>
            <a:pPr marL="216000" indent="0">
              <a:buNone/>
            </a:pPr>
            <a:endParaRPr b="0" lang="en-US" sz="1800" spc="-1" strike="noStrike">
              <a:solidFill>
                <a:srgbClr val="000000"/>
              </a:solidFill>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C6CA2ED7-6F77-4A30-AE4F-13E91B3E1A58}"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31" name="PlaceHolder 2"/>
          <p:cNvSpPr>
            <a:spLocks noGrp="1"/>
          </p:cNvSpPr>
          <p:nvPr>
            <p:ph/>
          </p:nvPr>
        </p:nvSpPr>
        <p:spPr>
          <a:xfrm>
            <a:off x="914400" y="198108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32" name="PlaceHolder 3"/>
          <p:cNvSpPr>
            <a:spLocks noGrp="1"/>
          </p:cNvSpPr>
          <p:nvPr>
            <p:ph/>
          </p:nvPr>
        </p:nvSpPr>
        <p:spPr>
          <a:xfrm>
            <a:off x="914400" y="412956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5" name="PlaceHolder 4"/>
          <p:cNvSpPr>
            <a:spLocks noGrp="1"/>
          </p:cNvSpPr>
          <p:nvPr>
            <p:ph type="sldNum" idx="1"/>
          </p:nvPr>
        </p:nvSpPr>
        <p:spPr/>
        <p:txBody>
          <a:bodyPr/>
          <a:p>
            <a:fld id="{C0917182-696E-4E1D-9301-B2825DFD6B08}"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34"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35"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36" name="PlaceHolder 4"/>
          <p:cNvSpPr>
            <a:spLocks noGrp="1"/>
          </p:cNvSpPr>
          <p:nvPr>
            <p:ph/>
          </p:nvPr>
        </p:nvSpPr>
        <p:spPr>
          <a:xfrm>
            <a:off x="91440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37" name="PlaceHolder 5"/>
          <p:cNvSpPr>
            <a:spLocks noGrp="1"/>
          </p:cNvSpPr>
          <p:nvPr>
            <p:ph/>
          </p:nvPr>
        </p:nvSpPr>
        <p:spPr>
          <a:xfrm>
            <a:off x="622332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7" name="PlaceHolder 6"/>
          <p:cNvSpPr>
            <a:spLocks noGrp="1"/>
          </p:cNvSpPr>
          <p:nvPr>
            <p:ph type="sldNum" idx="1"/>
          </p:nvPr>
        </p:nvSpPr>
        <p:spPr/>
        <p:txBody>
          <a:bodyPr/>
          <a:p>
            <a:fld id="{2A90C73A-9ABE-4502-BF5D-EA43E2F3A7E8}"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39" name="PlaceHolder 2"/>
          <p:cNvSpPr>
            <a:spLocks noGrp="1"/>
          </p:cNvSpPr>
          <p:nvPr>
            <p:ph/>
          </p:nvPr>
        </p:nvSpPr>
        <p:spPr>
          <a:xfrm>
            <a:off x="91440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40" name="PlaceHolder 3"/>
          <p:cNvSpPr>
            <a:spLocks noGrp="1"/>
          </p:cNvSpPr>
          <p:nvPr>
            <p:ph/>
          </p:nvPr>
        </p:nvSpPr>
        <p:spPr>
          <a:xfrm>
            <a:off x="441720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41" name="PlaceHolder 4"/>
          <p:cNvSpPr>
            <a:spLocks noGrp="1"/>
          </p:cNvSpPr>
          <p:nvPr>
            <p:ph/>
          </p:nvPr>
        </p:nvSpPr>
        <p:spPr>
          <a:xfrm>
            <a:off x="792036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42" name="PlaceHolder 5"/>
          <p:cNvSpPr>
            <a:spLocks noGrp="1"/>
          </p:cNvSpPr>
          <p:nvPr>
            <p:ph/>
          </p:nvPr>
        </p:nvSpPr>
        <p:spPr>
          <a:xfrm>
            <a:off x="91440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43" name="PlaceHolder 6"/>
          <p:cNvSpPr>
            <a:spLocks noGrp="1"/>
          </p:cNvSpPr>
          <p:nvPr>
            <p:ph/>
          </p:nvPr>
        </p:nvSpPr>
        <p:spPr>
          <a:xfrm>
            <a:off x="441720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44" name="PlaceHolder 7"/>
          <p:cNvSpPr>
            <a:spLocks noGrp="1"/>
          </p:cNvSpPr>
          <p:nvPr>
            <p:ph/>
          </p:nvPr>
        </p:nvSpPr>
        <p:spPr>
          <a:xfrm>
            <a:off x="792036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9" name="PlaceHolder 8"/>
          <p:cNvSpPr>
            <a:spLocks noGrp="1"/>
          </p:cNvSpPr>
          <p:nvPr>
            <p:ph type="sldNum" idx="1"/>
          </p:nvPr>
        </p:nvSpPr>
        <p:spPr/>
        <p:txBody>
          <a:bodyPr/>
          <a:p>
            <a:fld id="{3D6A4BAE-A172-41D8-B3DE-C0747F18B98D}" type="slidenum">
              <a:t>&lt;#&gt;</a:t>
            </a:fld>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p>
            <a:fld id="{7124B30E-955C-4D5A-86F5-03941C5418F6}" type="slidenum">
              <a:t>&lt;#&gt;</a:t>
            </a:fld>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55" name="PlaceHolder 2"/>
          <p:cNvSpPr>
            <a:spLocks noGrp="1"/>
          </p:cNvSpPr>
          <p:nvPr>
            <p:ph type="subTitle"/>
          </p:nvPr>
        </p:nvSpPr>
        <p:spPr>
          <a:xfrm>
            <a:off x="914400" y="1981080"/>
            <a:ext cx="10360800" cy="411300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sldNum" idx="2"/>
          </p:nvPr>
        </p:nvSpPr>
        <p:spPr/>
        <p:txBody>
          <a:bodyPr/>
          <a:p>
            <a:fld id="{EEDADE23-8311-43B6-ADED-1BFFB2EDCC71}" type="slidenum">
              <a:t>&lt;#&gt;</a:t>
            </a:fld>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57" name="PlaceHolder 2"/>
          <p:cNvSpPr>
            <a:spLocks noGrp="1"/>
          </p:cNvSpPr>
          <p:nvPr>
            <p:ph/>
          </p:nvPr>
        </p:nvSpPr>
        <p:spPr>
          <a:xfrm>
            <a:off x="914400" y="1981080"/>
            <a:ext cx="1036080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4" name="PlaceHolder 3"/>
          <p:cNvSpPr>
            <a:spLocks noGrp="1"/>
          </p:cNvSpPr>
          <p:nvPr>
            <p:ph type="sldNum" idx="2"/>
          </p:nvPr>
        </p:nvSpPr>
        <p:spPr/>
        <p:txBody>
          <a:bodyPr/>
          <a:p>
            <a:fld id="{A3567DB1-BE22-4260-99A1-889CDB093F1B}" type="slidenum">
              <a:t>&lt;#&gt;</a:t>
            </a:fld>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59" name="PlaceHolder 2"/>
          <p:cNvSpPr>
            <a:spLocks noGrp="1"/>
          </p:cNvSpPr>
          <p:nvPr>
            <p:ph/>
          </p:nvPr>
        </p:nvSpPr>
        <p:spPr>
          <a:xfrm>
            <a:off x="91440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0" name="PlaceHolder 3"/>
          <p:cNvSpPr>
            <a:spLocks noGrp="1"/>
          </p:cNvSpPr>
          <p:nvPr>
            <p:ph/>
          </p:nvPr>
        </p:nvSpPr>
        <p:spPr>
          <a:xfrm>
            <a:off x="622332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5" name="PlaceHolder 4"/>
          <p:cNvSpPr>
            <a:spLocks noGrp="1"/>
          </p:cNvSpPr>
          <p:nvPr>
            <p:ph type="sldNum" idx="2"/>
          </p:nvPr>
        </p:nvSpPr>
        <p:spPr/>
        <p:txBody>
          <a:bodyPr/>
          <a:p>
            <a:fld id="{DFC6AC52-2EB6-4D84-814B-3AF0714F50E7}" type="slidenum">
              <a:t>&lt;#&gt;</a:t>
            </a:fld>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3" name="PlaceHolder 2"/>
          <p:cNvSpPr>
            <a:spLocks noGrp="1"/>
          </p:cNvSpPr>
          <p:nvPr>
            <p:ph type="sldNum" idx="2"/>
          </p:nvPr>
        </p:nvSpPr>
        <p:spPr/>
        <p:txBody>
          <a:bodyPr/>
          <a:p>
            <a:fld id="{EC45FF4F-9714-47CF-B656-A5A82FA11938}" type="slidenum">
              <a:t>&lt;#&gt;</a:t>
            </a:fld>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914400" y="685800"/>
            <a:ext cx="10360800" cy="4937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sldNum" idx="2"/>
          </p:nvPr>
        </p:nvSpPr>
        <p:spPr/>
        <p:txBody>
          <a:bodyPr/>
          <a:p>
            <a:fld id="{98392357-E1EA-4CB7-9F96-B5DDB41176B8}" type="slidenum">
              <a:t>&lt;#&gt;</a:t>
            </a:fld>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64"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5" name="PlaceHolder 3"/>
          <p:cNvSpPr>
            <a:spLocks noGrp="1"/>
          </p:cNvSpPr>
          <p:nvPr>
            <p:ph/>
          </p:nvPr>
        </p:nvSpPr>
        <p:spPr>
          <a:xfrm>
            <a:off x="622332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6" name="PlaceHolder 4"/>
          <p:cNvSpPr>
            <a:spLocks noGrp="1"/>
          </p:cNvSpPr>
          <p:nvPr>
            <p:ph/>
          </p:nvPr>
        </p:nvSpPr>
        <p:spPr>
          <a:xfrm>
            <a:off x="91440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2"/>
          </p:nvPr>
        </p:nvSpPr>
        <p:spPr/>
        <p:txBody>
          <a:bodyPr/>
          <a:p>
            <a:fld id="{19B2B404-2571-4C04-86BC-EF6FE2EAFD45}"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0" name="PlaceHolder 2"/>
          <p:cNvSpPr>
            <a:spLocks noGrp="1"/>
          </p:cNvSpPr>
          <p:nvPr>
            <p:ph type="subTitle"/>
          </p:nvPr>
        </p:nvSpPr>
        <p:spPr>
          <a:xfrm>
            <a:off x="914400" y="1981080"/>
            <a:ext cx="10360800" cy="411300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sldNum" idx="1"/>
          </p:nvPr>
        </p:nvSpPr>
        <p:spPr/>
        <p:txBody>
          <a:bodyPr/>
          <a:p>
            <a:fld id="{994F16E4-9598-43B9-B2C2-95F6135FAF84}" type="slidenum">
              <a:t>&lt;#&gt;</a:t>
            </a:fld>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68" name="PlaceHolder 2"/>
          <p:cNvSpPr>
            <a:spLocks noGrp="1"/>
          </p:cNvSpPr>
          <p:nvPr>
            <p:ph/>
          </p:nvPr>
        </p:nvSpPr>
        <p:spPr>
          <a:xfrm>
            <a:off x="91440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9"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70" name="PlaceHolder 4"/>
          <p:cNvSpPr>
            <a:spLocks noGrp="1"/>
          </p:cNvSpPr>
          <p:nvPr>
            <p:ph/>
          </p:nvPr>
        </p:nvSpPr>
        <p:spPr>
          <a:xfrm>
            <a:off x="622332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2"/>
          </p:nvPr>
        </p:nvSpPr>
        <p:spPr/>
        <p:txBody>
          <a:bodyPr/>
          <a:p>
            <a:fld id="{893DD365-CE37-48D3-AA32-331E8C0C9477}" type="slidenum">
              <a:t>&lt;#&gt;</a:t>
            </a:fld>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72"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73"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74" name="PlaceHolder 4"/>
          <p:cNvSpPr>
            <a:spLocks noGrp="1"/>
          </p:cNvSpPr>
          <p:nvPr>
            <p:ph/>
          </p:nvPr>
        </p:nvSpPr>
        <p:spPr>
          <a:xfrm>
            <a:off x="914400" y="412956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2"/>
          </p:nvPr>
        </p:nvSpPr>
        <p:spPr/>
        <p:txBody>
          <a:bodyPr/>
          <a:p>
            <a:fld id="{7D87A1FD-1D9D-4D2F-A786-C1D39EA191AC}" type="slidenum">
              <a:t>&lt;#&gt;</a:t>
            </a:fld>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76" name="PlaceHolder 2"/>
          <p:cNvSpPr>
            <a:spLocks noGrp="1"/>
          </p:cNvSpPr>
          <p:nvPr>
            <p:ph/>
          </p:nvPr>
        </p:nvSpPr>
        <p:spPr>
          <a:xfrm>
            <a:off x="914400" y="198108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77" name="PlaceHolder 3"/>
          <p:cNvSpPr>
            <a:spLocks noGrp="1"/>
          </p:cNvSpPr>
          <p:nvPr>
            <p:ph/>
          </p:nvPr>
        </p:nvSpPr>
        <p:spPr>
          <a:xfrm>
            <a:off x="914400" y="412956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5" name="PlaceHolder 4"/>
          <p:cNvSpPr>
            <a:spLocks noGrp="1"/>
          </p:cNvSpPr>
          <p:nvPr>
            <p:ph type="sldNum" idx="2"/>
          </p:nvPr>
        </p:nvSpPr>
        <p:spPr/>
        <p:txBody>
          <a:bodyPr/>
          <a:p>
            <a:fld id="{2C6DE4AA-FB0A-484B-8AF7-B335B52BEF1D}" type="slidenum">
              <a:t>&lt;#&gt;</a:t>
            </a:fld>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79"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80"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81" name="PlaceHolder 4"/>
          <p:cNvSpPr>
            <a:spLocks noGrp="1"/>
          </p:cNvSpPr>
          <p:nvPr>
            <p:ph/>
          </p:nvPr>
        </p:nvSpPr>
        <p:spPr>
          <a:xfrm>
            <a:off x="91440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82" name="PlaceHolder 5"/>
          <p:cNvSpPr>
            <a:spLocks noGrp="1"/>
          </p:cNvSpPr>
          <p:nvPr>
            <p:ph/>
          </p:nvPr>
        </p:nvSpPr>
        <p:spPr>
          <a:xfrm>
            <a:off x="622332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7" name="PlaceHolder 6"/>
          <p:cNvSpPr>
            <a:spLocks noGrp="1"/>
          </p:cNvSpPr>
          <p:nvPr>
            <p:ph type="sldNum" idx="2"/>
          </p:nvPr>
        </p:nvSpPr>
        <p:spPr/>
        <p:txBody>
          <a:bodyPr/>
          <a:p>
            <a:fld id="{8D1F0EDF-4FA7-4E85-B1EF-67FCB49407BB}" type="slidenum">
              <a:t>&lt;#&gt;</a:t>
            </a:fld>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84" name="PlaceHolder 2"/>
          <p:cNvSpPr>
            <a:spLocks noGrp="1"/>
          </p:cNvSpPr>
          <p:nvPr>
            <p:ph/>
          </p:nvPr>
        </p:nvSpPr>
        <p:spPr>
          <a:xfrm>
            <a:off x="91440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85" name="PlaceHolder 3"/>
          <p:cNvSpPr>
            <a:spLocks noGrp="1"/>
          </p:cNvSpPr>
          <p:nvPr>
            <p:ph/>
          </p:nvPr>
        </p:nvSpPr>
        <p:spPr>
          <a:xfrm>
            <a:off x="441720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86" name="PlaceHolder 4"/>
          <p:cNvSpPr>
            <a:spLocks noGrp="1"/>
          </p:cNvSpPr>
          <p:nvPr>
            <p:ph/>
          </p:nvPr>
        </p:nvSpPr>
        <p:spPr>
          <a:xfrm>
            <a:off x="792036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87" name="PlaceHolder 5"/>
          <p:cNvSpPr>
            <a:spLocks noGrp="1"/>
          </p:cNvSpPr>
          <p:nvPr>
            <p:ph/>
          </p:nvPr>
        </p:nvSpPr>
        <p:spPr>
          <a:xfrm>
            <a:off x="91440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88" name="PlaceHolder 6"/>
          <p:cNvSpPr>
            <a:spLocks noGrp="1"/>
          </p:cNvSpPr>
          <p:nvPr>
            <p:ph/>
          </p:nvPr>
        </p:nvSpPr>
        <p:spPr>
          <a:xfrm>
            <a:off x="441720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89" name="PlaceHolder 7"/>
          <p:cNvSpPr>
            <a:spLocks noGrp="1"/>
          </p:cNvSpPr>
          <p:nvPr>
            <p:ph/>
          </p:nvPr>
        </p:nvSpPr>
        <p:spPr>
          <a:xfrm>
            <a:off x="792036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9" name="PlaceHolder 8"/>
          <p:cNvSpPr>
            <a:spLocks noGrp="1"/>
          </p:cNvSpPr>
          <p:nvPr>
            <p:ph type="sldNum" idx="2"/>
          </p:nvPr>
        </p:nvSpPr>
        <p:spPr/>
        <p:txBody>
          <a:bodyPr/>
          <a:p>
            <a:fld id="{089834CC-CF66-4802-938E-41E08BC5D78C}" type="slidenum">
              <a:t>&lt;#&gt;</a:t>
            </a:fld>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3"/>
          </p:nvPr>
        </p:nvSpPr>
        <p:spPr/>
        <p:txBody>
          <a:bodyPr/>
          <a:p>
            <a:fld id="{01EC5734-2260-437B-844C-44A8D482045A}" type="slidenum">
              <a:t>&lt;#&gt;</a:t>
            </a:fld>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9"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00" name="PlaceHolder 2"/>
          <p:cNvSpPr>
            <a:spLocks noGrp="1"/>
          </p:cNvSpPr>
          <p:nvPr>
            <p:ph type="subTitle"/>
          </p:nvPr>
        </p:nvSpPr>
        <p:spPr>
          <a:xfrm>
            <a:off x="914400" y="1981080"/>
            <a:ext cx="10360800" cy="411300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sldNum" idx="3"/>
          </p:nvPr>
        </p:nvSpPr>
        <p:spPr/>
        <p:txBody>
          <a:bodyPr/>
          <a:p>
            <a:fld id="{FE85AAC4-8F40-4D76-AE9D-38D934BC90DD}" type="slidenum">
              <a:t>&lt;#&gt;</a:t>
            </a:fld>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02" name="PlaceHolder 2"/>
          <p:cNvSpPr>
            <a:spLocks noGrp="1"/>
          </p:cNvSpPr>
          <p:nvPr>
            <p:ph/>
          </p:nvPr>
        </p:nvSpPr>
        <p:spPr>
          <a:xfrm>
            <a:off x="914400" y="1981080"/>
            <a:ext cx="1036080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4" name="PlaceHolder 3"/>
          <p:cNvSpPr>
            <a:spLocks noGrp="1"/>
          </p:cNvSpPr>
          <p:nvPr>
            <p:ph type="sldNum" idx="3"/>
          </p:nvPr>
        </p:nvSpPr>
        <p:spPr/>
        <p:txBody>
          <a:bodyPr/>
          <a:p>
            <a:fld id="{B8F95738-8EA2-4B5B-BFC8-C52C12123DE6}" type="slidenum">
              <a:t>&lt;#&gt;</a:t>
            </a:fld>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04" name="PlaceHolder 2"/>
          <p:cNvSpPr>
            <a:spLocks noGrp="1"/>
          </p:cNvSpPr>
          <p:nvPr>
            <p:ph/>
          </p:nvPr>
        </p:nvSpPr>
        <p:spPr>
          <a:xfrm>
            <a:off x="91440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05" name="PlaceHolder 3"/>
          <p:cNvSpPr>
            <a:spLocks noGrp="1"/>
          </p:cNvSpPr>
          <p:nvPr>
            <p:ph/>
          </p:nvPr>
        </p:nvSpPr>
        <p:spPr>
          <a:xfrm>
            <a:off x="622332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5" name="PlaceHolder 4"/>
          <p:cNvSpPr>
            <a:spLocks noGrp="1"/>
          </p:cNvSpPr>
          <p:nvPr>
            <p:ph type="sldNum" idx="3"/>
          </p:nvPr>
        </p:nvSpPr>
        <p:spPr/>
        <p:txBody>
          <a:bodyPr/>
          <a:p>
            <a:fld id="{DA75B9AC-3A74-4B50-8D1D-BDB214A2E4A7}" type="slidenum">
              <a:t>&lt;#&gt;</a:t>
            </a:fld>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6"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3" name="PlaceHolder 2"/>
          <p:cNvSpPr>
            <a:spLocks noGrp="1"/>
          </p:cNvSpPr>
          <p:nvPr>
            <p:ph type="sldNum" idx="3"/>
          </p:nvPr>
        </p:nvSpPr>
        <p:spPr/>
        <p:txBody>
          <a:bodyPr/>
          <a:p>
            <a:fld id="{276177E2-3627-43DF-8364-14BB6BBF8678}"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2" name="PlaceHolder 2"/>
          <p:cNvSpPr>
            <a:spLocks noGrp="1"/>
          </p:cNvSpPr>
          <p:nvPr>
            <p:ph/>
          </p:nvPr>
        </p:nvSpPr>
        <p:spPr>
          <a:xfrm>
            <a:off x="914400" y="1981080"/>
            <a:ext cx="1036080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4" name="PlaceHolder 3"/>
          <p:cNvSpPr>
            <a:spLocks noGrp="1"/>
          </p:cNvSpPr>
          <p:nvPr>
            <p:ph type="sldNum" idx="1"/>
          </p:nvPr>
        </p:nvSpPr>
        <p:spPr/>
        <p:txBody>
          <a:bodyPr/>
          <a:p>
            <a:fld id="{99927334-AC17-4C3E-AE02-A20300C7BA09}" type="slidenum">
              <a:t>&lt;#&gt;</a:t>
            </a:fld>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7" name="PlaceHolder 1"/>
          <p:cNvSpPr>
            <a:spLocks noGrp="1"/>
          </p:cNvSpPr>
          <p:nvPr>
            <p:ph type="subTitle"/>
          </p:nvPr>
        </p:nvSpPr>
        <p:spPr>
          <a:xfrm>
            <a:off x="914400" y="685800"/>
            <a:ext cx="10360800" cy="4937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sldNum" idx="3"/>
          </p:nvPr>
        </p:nvSpPr>
        <p:spPr/>
        <p:txBody>
          <a:bodyPr/>
          <a:p>
            <a:fld id="{F22C3595-881D-4375-B831-4F636B900F47}" type="slidenum">
              <a:t>&lt;#&gt;</a:t>
            </a:fld>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09"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10" name="PlaceHolder 3"/>
          <p:cNvSpPr>
            <a:spLocks noGrp="1"/>
          </p:cNvSpPr>
          <p:nvPr>
            <p:ph/>
          </p:nvPr>
        </p:nvSpPr>
        <p:spPr>
          <a:xfrm>
            <a:off x="622332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11" name="PlaceHolder 4"/>
          <p:cNvSpPr>
            <a:spLocks noGrp="1"/>
          </p:cNvSpPr>
          <p:nvPr>
            <p:ph/>
          </p:nvPr>
        </p:nvSpPr>
        <p:spPr>
          <a:xfrm>
            <a:off x="91440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3"/>
          </p:nvPr>
        </p:nvSpPr>
        <p:spPr/>
        <p:txBody>
          <a:bodyPr/>
          <a:p>
            <a:fld id="{0E3F68A2-96B5-426E-81F9-AF0F91ED5FAC}" type="slidenum">
              <a:t>&lt;#&gt;</a:t>
            </a:fld>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13" name="PlaceHolder 2"/>
          <p:cNvSpPr>
            <a:spLocks noGrp="1"/>
          </p:cNvSpPr>
          <p:nvPr>
            <p:ph/>
          </p:nvPr>
        </p:nvSpPr>
        <p:spPr>
          <a:xfrm>
            <a:off x="91440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14"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15" name="PlaceHolder 4"/>
          <p:cNvSpPr>
            <a:spLocks noGrp="1"/>
          </p:cNvSpPr>
          <p:nvPr>
            <p:ph/>
          </p:nvPr>
        </p:nvSpPr>
        <p:spPr>
          <a:xfrm>
            <a:off x="622332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3"/>
          </p:nvPr>
        </p:nvSpPr>
        <p:spPr/>
        <p:txBody>
          <a:bodyPr/>
          <a:p>
            <a:fld id="{B124D2D4-3AF2-4870-A37F-0AE05773DBF1}" type="slidenum">
              <a:t>&lt;#&gt;</a:t>
            </a:fld>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17"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18"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19" name="PlaceHolder 4"/>
          <p:cNvSpPr>
            <a:spLocks noGrp="1"/>
          </p:cNvSpPr>
          <p:nvPr>
            <p:ph/>
          </p:nvPr>
        </p:nvSpPr>
        <p:spPr>
          <a:xfrm>
            <a:off x="914400" y="412956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3"/>
          </p:nvPr>
        </p:nvSpPr>
        <p:spPr/>
        <p:txBody>
          <a:bodyPr/>
          <a:p>
            <a:fld id="{09602581-F574-4B2D-8F5B-AF9141369CD9}" type="slidenum">
              <a:t>&lt;#&gt;</a:t>
            </a:fld>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21" name="PlaceHolder 2"/>
          <p:cNvSpPr>
            <a:spLocks noGrp="1"/>
          </p:cNvSpPr>
          <p:nvPr>
            <p:ph/>
          </p:nvPr>
        </p:nvSpPr>
        <p:spPr>
          <a:xfrm>
            <a:off x="914400" y="198108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22" name="PlaceHolder 3"/>
          <p:cNvSpPr>
            <a:spLocks noGrp="1"/>
          </p:cNvSpPr>
          <p:nvPr>
            <p:ph/>
          </p:nvPr>
        </p:nvSpPr>
        <p:spPr>
          <a:xfrm>
            <a:off x="914400" y="412956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5" name="PlaceHolder 4"/>
          <p:cNvSpPr>
            <a:spLocks noGrp="1"/>
          </p:cNvSpPr>
          <p:nvPr>
            <p:ph type="sldNum" idx="3"/>
          </p:nvPr>
        </p:nvSpPr>
        <p:spPr/>
        <p:txBody>
          <a:bodyPr/>
          <a:p>
            <a:fld id="{C9FC099E-8CE8-44DC-84A4-B6190037E742}" type="slidenum">
              <a:t>&lt;#&gt;</a:t>
            </a:fld>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24"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25"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26" name="PlaceHolder 4"/>
          <p:cNvSpPr>
            <a:spLocks noGrp="1"/>
          </p:cNvSpPr>
          <p:nvPr>
            <p:ph/>
          </p:nvPr>
        </p:nvSpPr>
        <p:spPr>
          <a:xfrm>
            <a:off x="91440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27" name="PlaceHolder 5"/>
          <p:cNvSpPr>
            <a:spLocks noGrp="1"/>
          </p:cNvSpPr>
          <p:nvPr>
            <p:ph/>
          </p:nvPr>
        </p:nvSpPr>
        <p:spPr>
          <a:xfrm>
            <a:off x="622332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7" name="PlaceHolder 6"/>
          <p:cNvSpPr>
            <a:spLocks noGrp="1"/>
          </p:cNvSpPr>
          <p:nvPr>
            <p:ph type="sldNum" idx="3"/>
          </p:nvPr>
        </p:nvSpPr>
        <p:spPr/>
        <p:txBody>
          <a:bodyPr/>
          <a:p>
            <a:fld id="{BFCAB791-BDD9-4069-94F1-8C21CA89B532}" type="slidenum">
              <a:t>&lt;#&gt;</a:t>
            </a:fld>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29" name="PlaceHolder 2"/>
          <p:cNvSpPr>
            <a:spLocks noGrp="1"/>
          </p:cNvSpPr>
          <p:nvPr>
            <p:ph/>
          </p:nvPr>
        </p:nvSpPr>
        <p:spPr>
          <a:xfrm>
            <a:off x="91440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30" name="PlaceHolder 3"/>
          <p:cNvSpPr>
            <a:spLocks noGrp="1"/>
          </p:cNvSpPr>
          <p:nvPr>
            <p:ph/>
          </p:nvPr>
        </p:nvSpPr>
        <p:spPr>
          <a:xfrm>
            <a:off x="441720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31" name="PlaceHolder 4"/>
          <p:cNvSpPr>
            <a:spLocks noGrp="1"/>
          </p:cNvSpPr>
          <p:nvPr>
            <p:ph/>
          </p:nvPr>
        </p:nvSpPr>
        <p:spPr>
          <a:xfrm>
            <a:off x="792036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32" name="PlaceHolder 5"/>
          <p:cNvSpPr>
            <a:spLocks noGrp="1"/>
          </p:cNvSpPr>
          <p:nvPr>
            <p:ph/>
          </p:nvPr>
        </p:nvSpPr>
        <p:spPr>
          <a:xfrm>
            <a:off x="91440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33" name="PlaceHolder 6"/>
          <p:cNvSpPr>
            <a:spLocks noGrp="1"/>
          </p:cNvSpPr>
          <p:nvPr>
            <p:ph/>
          </p:nvPr>
        </p:nvSpPr>
        <p:spPr>
          <a:xfrm>
            <a:off x="441720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34" name="PlaceHolder 7"/>
          <p:cNvSpPr>
            <a:spLocks noGrp="1"/>
          </p:cNvSpPr>
          <p:nvPr>
            <p:ph/>
          </p:nvPr>
        </p:nvSpPr>
        <p:spPr>
          <a:xfrm>
            <a:off x="792036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9" name="PlaceHolder 8"/>
          <p:cNvSpPr>
            <a:spLocks noGrp="1"/>
          </p:cNvSpPr>
          <p:nvPr>
            <p:ph type="sldNum" idx="3"/>
          </p:nvPr>
        </p:nvSpPr>
        <p:spPr/>
        <p:txBody>
          <a:bodyPr/>
          <a:p>
            <a:fld id="{F93F0D12-1DFF-4E93-9F1A-4F688C8E26C2}" type="slidenum">
              <a:t>&lt;#&gt;</a:t>
            </a:fld>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4"/>
          </p:nvPr>
        </p:nvSpPr>
        <p:spPr/>
        <p:txBody>
          <a:bodyPr/>
          <a:p>
            <a:fld id="{A6F0F093-9C3F-4036-9F18-E6FF5E822FEA}" type="slidenum">
              <a:t>&lt;#&gt;</a:t>
            </a:fld>
          </a:p>
        </p:txBody>
      </p:sp>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4"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45" name="PlaceHolder 2"/>
          <p:cNvSpPr>
            <a:spLocks noGrp="1"/>
          </p:cNvSpPr>
          <p:nvPr>
            <p:ph type="subTitle"/>
          </p:nvPr>
        </p:nvSpPr>
        <p:spPr>
          <a:xfrm>
            <a:off x="914400" y="1981080"/>
            <a:ext cx="10360800" cy="411300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sldNum" idx="4"/>
          </p:nvPr>
        </p:nvSpPr>
        <p:spPr/>
        <p:txBody>
          <a:bodyPr/>
          <a:p>
            <a:fld id="{E7996D1D-39CF-4B2D-B741-90C552ADF723}" type="slidenum">
              <a:t>&lt;#&gt;</a:t>
            </a:fld>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47" name="PlaceHolder 2"/>
          <p:cNvSpPr>
            <a:spLocks noGrp="1"/>
          </p:cNvSpPr>
          <p:nvPr>
            <p:ph/>
          </p:nvPr>
        </p:nvSpPr>
        <p:spPr>
          <a:xfrm>
            <a:off x="914400" y="1981080"/>
            <a:ext cx="1036080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4" name="PlaceHolder 3"/>
          <p:cNvSpPr>
            <a:spLocks noGrp="1"/>
          </p:cNvSpPr>
          <p:nvPr>
            <p:ph type="sldNum" idx="4"/>
          </p:nvPr>
        </p:nvSpPr>
        <p:spPr/>
        <p:txBody>
          <a:bodyPr/>
          <a:p>
            <a:fld id="{C92B00D9-4B6A-45A5-93E0-6EF09FFD1E4A}"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4" name="PlaceHolder 2"/>
          <p:cNvSpPr>
            <a:spLocks noGrp="1"/>
          </p:cNvSpPr>
          <p:nvPr>
            <p:ph/>
          </p:nvPr>
        </p:nvSpPr>
        <p:spPr>
          <a:xfrm>
            <a:off x="91440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5" name="PlaceHolder 3"/>
          <p:cNvSpPr>
            <a:spLocks noGrp="1"/>
          </p:cNvSpPr>
          <p:nvPr>
            <p:ph/>
          </p:nvPr>
        </p:nvSpPr>
        <p:spPr>
          <a:xfrm>
            <a:off x="622332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5" name="PlaceHolder 4"/>
          <p:cNvSpPr>
            <a:spLocks noGrp="1"/>
          </p:cNvSpPr>
          <p:nvPr>
            <p:ph type="sldNum" idx="1"/>
          </p:nvPr>
        </p:nvSpPr>
        <p:spPr/>
        <p:txBody>
          <a:bodyPr/>
          <a:p>
            <a:fld id="{FDB32908-F93D-4F48-8052-60B7844EB7DD}" type="slidenum">
              <a:t>&lt;#&gt;</a:t>
            </a:fld>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8"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49" name="PlaceHolder 2"/>
          <p:cNvSpPr>
            <a:spLocks noGrp="1"/>
          </p:cNvSpPr>
          <p:nvPr>
            <p:ph/>
          </p:nvPr>
        </p:nvSpPr>
        <p:spPr>
          <a:xfrm>
            <a:off x="91440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50" name="PlaceHolder 3"/>
          <p:cNvSpPr>
            <a:spLocks noGrp="1"/>
          </p:cNvSpPr>
          <p:nvPr>
            <p:ph/>
          </p:nvPr>
        </p:nvSpPr>
        <p:spPr>
          <a:xfrm>
            <a:off x="622332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5" name="PlaceHolder 4"/>
          <p:cNvSpPr>
            <a:spLocks noGrp="1"/>
          </p:cNvSpPr>
          <p:nvPr>
            <p:ph type="sldNum" idx="4"/>
          </p:nvPr>
        </p:nvSpPr>
        <p:spPr/>
        <p:txBody>
          <a:bodyPr/>
          <a:p>
            <a:fld id="{D8C787BC-537F-4ED6-8875-8D24348FAD9D}" type="slidenum">
              <a:t>&lt;#&gt;</a:t>
            </a:fld>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1"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3" name="PlaceHolder 2"/>
          <p:cNvSpPr>
            <a:spLocks noGrp="1"/>
          </p:cNvSpPr>
          <p:nvPr>
            <p:ph type="sldNum" idx="4"/>
          </p:nvPr>
        </p:nvSpPr>
        <p:spPr/>
        <p:txBody>
          <a:bodyPr/>
          <a:p>
            <a:fld id="{F14C5F7D-7353-496D-B97C-7DCC1A0D23F5}" type="slidenum">
              <a:t>&lt;#&gt;</a:t>
            </a:fld>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2" name="PlaceHolder 1"/>
          <p:cNvSpPr>
            <a:spLocks noGrp="1"/>
          </p:cNvSpPr>
          <p:nvPr>
            <p:ph type="subTitle"/>
          </p:nvPr>
        </p:nvSpPr>
        <p:spPr>
          <a:xfrm>
            <a:off x="914400" y="685800"/>
            <a:ext cx="10360800" cy="4937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sldNum" idx="4"/>
          </p:nvPr>
        </p:nvSpPr>
        <p:spPr/>
        <p:txBody>
          <a:bodyPr/>
          <a:p>
            <a:fld id="{E2AA5FE2-9A1C-409D-814B-4A6383E5C584}" type="slidenum">
              <a:t>&lt;#&gt;</a:t>
            </a:fld>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54"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55" name="PlaceHolder 3"/>
          <p:cNvSpPr>
            <a:spLocks noGrp="1"/>
          </p:cNvSpPr>
          <p:nvPr>
            <p:ph/>
          </p:nvPr>
        </p:nvSpPr>
        <p:spPr>
          <a:xfrm>
            <a:off x="622332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56" name="PlaceHolder 4"/>
          <p:cNvSpPr>
            <a:spLocks noGrp="1"/>
          </p:cNvSpPr>
          <p:nvPr>
            <p:ph/>
          </p:nvPr>
        </p:nvSpPr>
        <p:spPr>
          <a:xfrm>
            <a:off x="91440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4"/>
          </p:nvPr>
        </p:nvSpPr>
        <p:spPr/>
        <p:txBody>
          <a:bodyPr/>
          <a:p>
            <a:fld id="{4E24BAC5-72BA-4CE2-9798-062F98873827}" type="slidenum">
              <a:t>&lt;#&gt;</a:t>
            </a:fld>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58" name="PlaceHolder 2"/>
          <p:cNvSpPr>
            <a:spLocks noGrp="1"/>
          </p:cNvSpPr>
          <p:nvPr>
            <p:ph/>
          </p:nvPr>
        </p:nvSpPr>
        <p:spPr>
          <a:xfrm>
            <a:off x="91440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59"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60" name="PlaceHolder 4"/>
          <p:cNvSpPr>
            <a:spLocks noGrp="1"/>
          </p:cNvSpPr>
          <p:nvPr>
            <p:ph/>
          </p:nvPr>
        </p:nvSpPr>
        <p:spPr>
          <a:xfrm>
            <a:off x="622332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4"/>
          </p:nvPr>
        </p:nvSpPr>
        <p:spPr/>
        <p:txBody>
          <a:bodyPr/>
          <a:p>
            <a:fld id="{E77D02AC-5BF9-4FDA-9AE0-78A703D9A50B}" type="slidenum">
              <a:t>&lt;#&gt;</a:t>
            </a:fld>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62"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63"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64" name="PlaceHolder 4"/>
          <p:cNvSpPr>
            <a:spLocks noGrp="1"/>
          </p:cNvSpPr>
          <p:nvPr>
            <p:ph/>
          </p:nvPr>
        </p:nvSpPr>
        <p:spPr>
          <a:xfrm>
            <a:off x="914400" y="412956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4"/>
          </p:nvPr>
        </p:nvSpPr>
        <p:spPr/>
        <p:txBody>
          <a:bodyPr/>
          <a:p>
            <a:fld id="{7AEA2391-4CB2-4189-8E12-C2CE63092DCE}" type="slidenum">
              <a:t>&lt;#&gt;</a:t>
            </a:fld>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66" name="PlaceHolder 2"/>
          <p:cNvSpPr>
            <a:spLocks noGrp="1"/>
          </p:cNvSpPr>
          <p:nvPr>
            <p:ph/>
          </p:nvPr>
        </p:nvSpPr>
        <p:spPr>
          <a:xfrm>
            <a:off x="914400" y="198108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67" name="PlaceHolder 3"/>
          <p:cNvSpPr>
            <a:spLocks noGrp="1"/>
          </p:cNvSpPr>
          <p:nvPr>
            <p:ph/>
          </p:nvPr>
        </p:nvSpPr>
        <p:spPr>
          <a:xfrm>
            <a:off x="914400" y="412956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5" name="PlaceHolder 4"/>
          <p:cNvSpPr>
            <a:spLocks noGrp="1"/>
          </p:cNvSpPr>
          <p:nvPr>
            <p:ph type="sldNum" idx="4"/>
          </p:nvPr>
        </p:nvSpPr>
        <p:spPr/>
        <p:txBody>
          <a:bodyPr/>
          <a:p>
            <a:fld id="{94C55F4E-4991-4A5F-8BAB-689A58D63B56}" type="slidenum">
              <a:t>&lt;#&gt;</a:t>
            </a:fld>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68"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69"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70"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71" name="PlaceHolder 4"/>
          <p:cNvSpPr>
            <a:spLocks noGrp="1"/>
          </p:cNvSpPr>
          <p:nvPr>
            <p:ph/>
          </p:nvPr>
        </p:nvSpPr>
        <p:spPr>
          <a:xfrm>
            <a:off x="91440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72" name="PlaceHolder 5"/>
          <p:cNvSpPr>
            <a:spLocks noGrp="1"/>
          </p:cNvSpPr>
          <p:nvPr>
            <p:ph/>
          </p:nvPr>
        </p:nvSpPr>
        <p:spPr>
          <a:xfrm>
            <a:off x="622332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7" name="PlaceHolder 6"/>
          <p:cNvSpPr>
            <a:spLocks noGrp="1"/>
          </p:cNvSpPr>
          <p:nvPr>
            <p:ph type="sldNum" idx="4"/>
          </p:nvPr>
        </p:nvSpPr>
        <p:spPr/>
        <p:txBody>
          <a:bodyPr/>
          <a:p>
            <a:fld id="{3FD38DEB-34D8-47F3-ABF7-04D636326483}" type="slidenum">
              <a:t>&lt;#&gt;</a:t>
            </a:fld>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74" name="PlaceHolder 2"/>
          <p:cNvSpPr>
            <a:spLocks noGrp="1"/>
          </p:cNvSpPr>
          <p:nvPr>
            <p:ph/>
          </p:nvPr>
        </p:nvSpPr>
        <p:spPr>
          <a:xfrm>
            <a:off x="91440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75" name="PlaceHolder 3"/>
          <p:cNvSpPr>
            <a:spLocks noGrp="1"/>
          </p:cNvSpPr>
          <p:nvPr>
            <p:ph/>
          </p:nvPr>
        </p:nvSpPr>
        <p:spPr>
          <a:xfrm>
            <a:off x="441720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76" name="PlaceHolder 4"/>
          <p:cNvSpPr>
            <a:spLocks noGrp="1"/>
          </p:cNvSpPr>
          <p:nvPr>
            <p:ph/>
          </p:nvPr>
        </p:nvSpPr>
        <p:spPr>
          <a:xfrm>
            <a:off x="7920360" y="198108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77" name="PlaceHolder 5"/>
          <p:cNvSpPr>
            <a:spLocks noGrp="1"/>
          </p:cNvSpPr>
          <p:nvPr>
            <p:ph/>
          </p:nvPr>
        </p:nvSpPr>
        <p:spPr>
          <a:xfrm>
            <a:off x="91440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78" name="PlaceHolder 6"/>
          <p:cNvSpPr>
            <a:spLocks noGrp="1"/>
          </p:cNvSpPr>
          <p:nvPr>
            <p:ph/>
          </p:nvPr>
        </p:nvSpPr>
        <p:spPr>
          <a:xfrm>
            <a:off x="441720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179" name="PlaceHolder 7"/>
          <p:cNvSpPr>
            <a:spLocks noGrp="1"/>
          </p:cNvSpPr>
          <p:nvPr>
            <p:ph/>
          </p:nvPr>
        </p:nvSpPr>
        <p:spPr>
          <a:xfrm>
            <a:off x="7920360" y="4129560"/>
            <a:ext cx="333576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9" name="PlaceHolder 8"/>
          <p:cNvSpPr>
            <a:spLocks noGrp="1"/>
          </p:cNvSpPr>
          <p:nvPr>
            <p:ph type="sldNum" idx="4"/>
          </p:nvPr>
        </p:nvSpPr>
        <p:spPr/>
        <p:txBody>
          <a:bodyPr/>
          <a:p>
            <a:fld id="{19007DB4-33BB-4C00-8387-007935C9ACFE}"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3" name="PlaceHolder 2"/>
          <p:cNvSpPr>
            <a:spLocks noGrp="1"/>
          </p:cNvSpPr>
          <p:nvPr>
            <p:ph type="sldNum" idx="1"/>
          </p:nvPr>
        </p:nvSpPr>
        <p:spPr/>
        <p:txBody>
          <a:bodyPr/>
          <a:p>
            <a:fld id="{6A874D43-E621-4AB0-8D6B-B0B0F3E5D471}"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914400" y="685800"/>
            <a:ext cx="10360800" cy="4937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sldNum" idx="1"/>
          </p:nvPr>
        </p:nvSpPr>
        <p:spPr/>
        <p:txBody>
          <a:bodyPr/>
          <a:p>
            <a:fld id="{2411C606-F561-409A-A07E-F4E87DE5B833}"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19"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20" name="PlaceHolder 3"/>
          <p:cNvSpPr>
            <a:spLocks noGrp="1"/>
          </p:cNvSpPr>
          <p:nvPr>
            <p:ph/>
          </p:nvPr>
        </p:nvSpPr>
        <p:spPr>
          <a:xfrm>
            <a:off x="622332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21" name="PlaceHolder 4"/>
          <p:cNvSpPr>
            <a:spLocks noGrp="1"/>
          </p:cNvSpPr>
          <p:nvPr>
            <p:ph/>
          </p:nvPr>
        </p:nvSpPr>
        <p:spPr>
          <a:xfrm>
            <a:off x="91440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1"/>
          </p:nvPr>
        </p:nvSpPr>
        <p:spPr/>
        <p:txBody>
          <a:bodyPr/>
          <a:p>
            <a:fld id="{BE7938CE-6E1D-4736-B65B-21ED8D9AB6F2}"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23" name="PlaceHolder 2"/>
          <p:cNvSpPr>
            <a:spLocks noGrp="1"/>
          </p:cNvSpPr>
          <p:nvPr>
            <p:ph/>
          </p:nvPr>
        </p:nvSpPr>
        <p:spPr>
          <a:xfrm>
            <a:off x="914400" y="1981080"/>
            <a:ext cx="5055840" cy="411300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24"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25" name="PlaceHolder 4"/>
          <p:cNvSpPr>
            <a:spLocks noGrp="1"/>
          </p:cNvSpPr>
          <p:nvPr>
            <p:ph/>
          </p:nvPr>
        </p:nvSpPr>
        <p:spPr>
          <a:xfrm>
            <a:off x="6223320" y="412956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1"/>
          </p:nvPr>
        </p:nvSpPr>
        <p:spPr/>
        <p:txBody>
          <a:bodyPr/>
          <a:p>
            <a:fld id="{B42ED096-1B7C-41BC-A81B-0DAD6FE6A3A9}"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914400" y="685800"/>
            <a:ext cx="10360800" cy="1064880"/>
          </a:xfrm>
          <a:prstGeom prst="rect">
            <a:avLst/>
          </a:prstGeom>
          <a:noFill/>
          <a:ln w="0">
            <a:noFill/>
          </a:ln>
        </p:spPr>
        <p:txBody>
          <a:bodyPr lIns="0" rIns="0" tIns="0" bIns="0" anchor="ctr">
            <a:noAutofit/>
          </a:bodyPr>
          <a:p>
            <a:pPr indent="0">
              <a:buNone/>
            </a:pPr>
            <a:endParaRPr b="0" lang="en-GB" sz="2400" spc="-1" strike="noStrike">
              <a:solidFill>
                <a:srgbClr val="ffffff"/>
              </a:solidFill>
              <a:latin typeface="Times New Roman"/>
            </a:endParaRPr>
          </a:p>
        </p:txBody>
      </p:sp>
      <p:sp>
        <p:nvSpPr>
          <p:cNvPr id="27" name="PlaceHolder 2"/>
          <p:cNvSpPr>
            <a:spLocks noGrp="1"/>
          </p:cNvSpPr>
          <p:nvPr>
            <p:ph/>
          </p:nvPr>
        </p:nvSpPr>
        <p:spPr>
          <a:xfrm>
            <a:off x="91440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28" name="PlaceHolder 3"/>
          <p:cNvSpPr>
            <a:spLocks noGrp="1"/>
          </p:cNvSpPr>
          <p:nvPr>
            <p:ph/>
          </p:nvPr>
        </p:nvSpPr>
        <p:spPr>
          <a:xfrm>
            <a:off x="6223320" y="1981080"/>
            <a:ext cx="505584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29" name="PlaceHolder 4"/>
          <p:cNvSpPr>
            <a:spLocks noGrp="1"/>
          </p:cNvSpPr>
          <p:nvPr>
            <p:ph/>
          </p:nvPr>
        </p:nvSpPr>
        <p:spPr>
          <a:xfrm>
            <a:off x="914400" y="4129560"/>
            <a:ext cx="10360800" cy="1961640"/>
          </a:xfrm>
          <a:prstGeom prst="rect">
            <a:avLst/>
          </a:prstGeom>
          <a:noFill/>
          <a:ln w="0">
            <a:noFill/>
          </a:ln>
        </p:spPr>
        <p:txBody>
          <a:bodyPr lIns="0" rIns="0" tIns="0" bIns="0" anchor="t">
            <a:normAutofit/>
          </a:bodyPr>
          <a:p>
            <a:pPr indent="0">
              <a:spcBef>
                <a:spcPts val="1417"/>
              </a:spcBef>
              <a:buNone/>
            </a:pPr>
            <a:endParaRPr b="1" lang="en-GB" sz="2400" spc="-1" strike="noStrike">
              <a:solidFill>
                <a:srgbClr val="000000"/>
              </a:solidFill>
              <a:latin typeface="Times New Roman"/>
            </a:endParaRPr>
          </a:p>
        </p:txBody>
      </p:sp>
      <p:sp>
        <p:nvSpPr>
          <p:cNvPr id="6" name="PlaceHolder 5"/>
          <p:cNvSpPr>
            <a:spLocks noGrp="1"/>
          </p:cNvSpPr>
          <p:nvPr>
            <p:ph type="sldNum" idx="1"/>
          </p:nvPr>
        </p:nvSpPr>
        <p:spPr/>
        <p:txBody>
          <a:bodyPr/>
          <a:p>
            <a:fld id="{4236C31A-E569-48AD-9E18-EBD3D0409E11}"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914400" y="609480"/>
            <a:ext cx="10362960" cy="1440"/>
          </a:xfrm>
          <a:prstGeom prst="line">
            <a:avLst/>
          </a:prstGeom>
          <a:ln w="12600">
            <a:solidFill>
              <a:srgbClr val="000000"/>
            </a:solidFill>
            <a:miter/>
          </a:ln>
        </p:spPr>
        <p:style>
          <a:lnRef idx="0"/>
          <a:fillRef idx="0"/>
          <a:effectRef idx="0"/>
          <a:fontRef idx="minor"/>
        </p:style>
        <p:txBody>
          <a:bodyPr lIns="90000" rIns="90000" tIns="-43560" bIns="-43560" anchor="t" anchorCtr="1">
            <a:noAutofit/>
          </a:bodyPr>
          <a:p>
            <a:endParaRPr b="0" lang="en-GB" sz="2400" spc="-1" strike="noStrike">
              <a:solidFill>
                <a:srgbClr val="ffffff"/>
              </a:solidFill>
              <a:latin typeface="Times New Roman"/>
              <a:ea typeface="MS Gothic"/>
            </a:endParaRPr>
          </a:p>
        </p:txBody>
      </p:sp>
      <p:sp>
        <p:nvSpPr>
          <p:cNvPr id="1" name="Rectangle 7"/>
          <p:cNvSpPr/>
          <p:nvPr/>
        </p:nvSpPr>
        <p:spPr>
          <a:xfrm>
            <a:off x="914760" y="6475320"/>
            <a:ext cx="473400" cy="182880"/>
          </a:xfrm>
          <a:prstGeom prst="rect">
            <a:avLst/>
          </a:prstGeom>
          <a:noFill/>
          <a:ln w="9525">
            <a:noFill/>
          </a:ln>
        </p:spPr>
        <p:style>
          <a:lnRef idx="0"/>
          <a:fillRef idx="0"/>
          <a:effectRef idx="0"/>
          <a:fontRef idx="minor"/>
        </p:style>
        <p:txBody>
          <a:bodyPr wrap="none" lIns="0" rIns="0" tIns="0" bIns="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en-US" sz="1200" spc="-1" strike="noStrike">
              <a:solidFill>
                <a:srgbClr val="000000"/>
              </a:solidFill>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txBody>
          <a:bodyPr lIns="90000" rIns="90000" tIns="-43200" bIns="-43200" anchor="t" anchorCtr="1">
            <a:noAutofit/>
          </a:bodyPr>
          <a:p>
            <a:endParaRPr b="0" lang="en-GB" sz="2400" spc="-1" strike="noStrike">
              <a:solidFill>
                <a:srgbClr val="ffffff"/>
              </a:solidFill>
              <a:latin typeface="Times New Roman"/>
              <a:ea typeface="MS Gothic"/>
            </a:endParaRPr>
          </a:p>
        </p:txBody>
      </p:sp>
      <p:sp>
        <p:nvSpPr>
          <p:cNvPr id="3" name="Date Placeholder 3"/>
          <p:cNvSpPr/>
          <p:nvPr/>
        </p:nvSpPr>
        <p:spPr>
          <a:xfrm>
            <a:off x="6667560" y="357120"/>
            <a:ext cx="4667040" cy="27252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tabLst>
                <a:tab algn="l" pos="0"/>
              </a:tabLst>
            </a:pPr>
            <a:r>
              <a:rPr b="1" lang="en-GB" sz="1800" spc="-1" strike="noStrike">
                <a:solidFill>
                  <a:srgbClr val="000000"/>
                </a:solidFill>
                <a:latin typeface="Times New Roman"/>
                <a:ea typeface="MS Gothic"/>
              </a:rPr>
              <a:t>doc.: IEEE 802.11-22/2124r3</a:t>
            </a:r>
            <a:endParaRPr b="0" lang="en-US" sz="1800" spc="-1" strike="noStrike">
              <a:solidFill>
                <a:srgbClr val="000000"/>
              </a:solidFill>
              <a:latin typeface="Arial"/>
            </a:endParaRPr>
          </a:p>
        </p:txBody>
      </p:sp>
      <p:sp>
        <p:nvSpPr>
          <p:cNvPr id="4" name="Date Placeholder 3"/>
          <p:cNvSpPr/>
          <p:nvPr/>
        </p:nvSpPr>
        <p:spPr>
          <a:xfrm>
            <a:off x="912240" y="346320"/>
            <a:ext cx="1602000" cy="272520"/>
          </a:xfrm>
          <a:prstGeom prst="rect">
            <a:avLst/>
          </a:prstGeom>
          <a:noFill/>
          <a:ln w="9525">
            <a:noFill/>
          </a:ln>
        </p:spPr>
        <p:style>
          <a:lnRef idx="0"/>
          <a:fillRef idx="0"/>
          <a:effectRef idx="0"/>
          <a:fontRef idx="minor"/>
        </p:style>
        <p:txBody>
          <a:bodyPr numCol="1" spcCol="0" lIns="0" rIns="0" tIns="0" bIns="0" anchor="t">
            <a:noAutofit/>
          </a:bodyPr>
          <a:p>
            <a:pPr>
              <a:lnSpc>
                <a:spcPct val="100000"/>
              </a:lnSpc>
              <a:tabLst>
                <a:tab algn="l" pos="0"/>
              </a:tabLst>
            </a:pPr>
            <a:r>
              <a:rPr b="1" lang="en-GB" sz="1800" spc="-1" strike="noStrike">
                <a:solidFill>
                  <a:srgbClr val="000000"/>
                </a:solidFill>
                <a:latin typeface="Times New Roman"/>
                <a:ea typeface="MS Gothic"/>
              </a:rPr>
              <a:t>January 2023</a:t>
            </a:r>
            <a:endParaRPr b="0" lang="en-US" sz="1800" spc="-1" strike="noStrike">
              <a:solidFill>
                <a:srgbClr val="000000"/>
              </a:solidFill>
              <a:latin typeface="Arial"/>
            </a:endParaRPr>
          </a:p>
        </p:txBody>
      </p:sp>
      <p:sp>
        <p:nvSpPr>
          <p:cNvPr id="5" name="Rectangle 7"/>
          <p:cNvSpPr/>
          <p:nvPr/>
        </p:nvSpPr>
        <p:spPr>
          <a:xfrm>
            <a:off x="9032400" y="6475320"/>
            <a:ext cx="2308320" cy="182880"/>
          </a:xfrm>
          <a:prstGeom prst="rect">
            <a:avLst/>
          </a:prstGeom>
          <a:noFill/>
          <a:ln w="9525">
            <a:noFill/>
          </a:ln>
        </p:spPr>
        <p:style>
          <a:lnRef idx="0"/>
          <a:fillRef idx="0"/>
          <a:effectRef idx="0"/>
          <a:fontRef idx="minor"/>
        </p:style>
        <p:txBody>
          <a:bodyPr wrap="none" lIns="0" rIns="0" tIns="0" bIns="0" anchor="t">
            <a:spAutoFit/>
          </a:bodyPr>
          <a:p>
            <a:pPr algn="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Mark Hamilton, Ruckus/CommScope</a:t>
            </a:r>
            <a:endParaRPr b="0" lang="en-US" sz="1200" spc="-1" strike="noStrike">
              <a:solidFill>
                <a:srgbClr val="000000"/>
              </a:solidFill>
              <a:latin typeface="Arial"/>
            </a:endParaRPr>
          </a:p>
        </p:txBody>
      </p:sp>
      <p:sp>
        <p:nvSpPr>
          <p:cNvPr id="6" name="PlaceHolder 1"/>
          <p:cNvSpPr>
            <a:spLocks noGrp="1"/>
          </p:cNvSpPr>
          <p:nvPr>
            <p:ph type="title"/>
          </p:nvPr>
        </p:nvSpPr>
        <p:spPr>
          <a:xfrm>
            <a:off x="914400" y="2130480"/>
            <a:ext cx="10362960" cy="146952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Click to edit Master title style</a:t>
            </a:r>
            <a:endParaRPr b="0" lang="en-GB" sz="3200" spc="-1" strike="noStrike">
              <a:solidFill>
                <a:srgbClr val="ffffff"/>
              </a:solidFill>
              <a:latin typeface="Times New Roman"/>
            </a:endParaRPr>
          </a:p>
        </p:txBody>
      </p:sp>
      <p:sp>
        <p:nvSpPr>
          <p:cNvPr id="7" name="PlaceHolder 2"/>
          <p:cNvSpPr>
            <a:spLocks noGrp="1"/>
          </p:cNvSpPr>
          <p:nvPr>
            <p:ph type="sldNum" idx="1"/>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788C218A-F984-42F2-B9DD-2086C0EF54A6}"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
        <p:nvSpPr>
          <p:cNvPr id="8" name="PlaceHolder 3"/>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1" lang="en-GB" sz="2400" spc="-1" strike="noStrike">
                <a:solidFill>
                  <a:srgbClr val="000000"/>
                </a:solidFill>
                <a:latin typeface="Times New Roman"/>
              </a:rPr>
              <a:t>Click to edit the outline text format</a:t>
            </a:r>
            <a:endParaRPr b="1" lang="en-GB" sz="2400" spc="-1" strike="noStrike">
              <a:solidFill>
                <a:srgbClr val="000000"/>
              </a:solidFill>
              <a:latin typeface="Times New Roman"/>
            </a:endParaRPr>
          </a:p>
          <a:p>
            <a:pPr lvl="1" marL="864000" indent="-324000">
              <a:spcBef>
                <a:spcPts val="1134"/>
              </a:spcBef>
              <a:buClr>
                <a:srgbClr val="000000"/>
              </a:buClr>
              <a:buSzPct val="75000"/>
              <a:buFont typeface="Symbol" charset="2"/>
              <a:buChar char=""/>
            </a:pPr>
            <a:r>
              <a:rPr b="0" lang="en-GB" sz="1800" spc="-1" strike="noStrike">
                <a:solidFill>
                  <a:srgbClr val="000000"/>
                </a:solidFill>
                <a:latin typeface="Times New Roman"/>
              </a:rPr>
              <a:t>Second Outline Level</a:t>
            </a:r>
            <a:endParaRPr b="0" lang="en-GB" sz="1800" spc="-1" strike="noStrike">
              <a:solidFill>
                <a:srgbClr val="000000"/>
              </a:solidFill>
              <a:latin typeface="Times New Roman"/>
            </a:endParaRPr>
          </a:p>
          <a:p>
            <a:pPr lvl="2" marL="1296000" indent="-288000">
              <a:spcBef>
                <a:spcPts val="850"/>
              </a:spcBef>
              <a:buClr>
                <a:srgbClr val="000000"/>
              </a:buClr>
              <a:buSzPct val="45000"/>
              <a:buFont typeface="Wingdings" charset="2"/>
              <a:buChar char=""/>
            </a:pPr>
            <a:r>
              <a:rPr b="0" lang="en-GB" sz="1600" spc="-1" strike="noStrike">
                <a:solidFill>
                  <a:srgbClr val="000000"/>
                </a:solidFill>
                <a:latin typeface="Times New Roman"/>
              </a:rPr>
              <a:t>Third Outline Level</a:t>
            </a:r>
            <a:endParaRPr b="0" lang="en-GB" sz="1600" spc="-1" strike="noStrike">
              <a:solidFill>
                <a:srgbClr val="000000"/>
              </a:solidFill>
              <a:latin typeface="Times New Roman"/>
            </a:endParaRPr>
          </a:p>
          <a:p>
            <a:pPr lvl="3" marL="1728000" indent="-216000">
              <a:spcBef>
                <a:spcPts val="567"/>
              </a:spcBef>
              <a:buClr>
                <a:srgbClr val="000000"/>
              </a:buClr>
              <a:buSzPct val="75000"/>
              <a:buFont typeface="Symbol" charset="2"/>
              <a:buChar char=""/>
            </a:pPr>
            <a:r>
              <a:rPr b="0" lang="en-GB" sz="1600" spc="-1" strike="noStrike">
                <a:solidFill>
                  <a:srgbClr val="000000"/>
                </a:solidFill>
                <a:latin typeface="Times New Roman"/>
              </a:rPr>
              <a:t>Fourth Outline Level</a:t>
            </a:r>
            <a:endParaRPr b="0" lang="en-GB" sz="1600" spc="-1" strike="noStrike">
              <a:solidFill>
                <a:srgbClr val="000000"/>
              </a:solidFill>
              <a:latin typeface="Times New Roman"/>
            </a:endParaRPr>
          </a:p>
          <a:p>
            <a:pPr lvl="4" marL="2160000" indent="-216000">
              <a:spcBef>
                <a:spcPts val="283"/>
              </a:spcBef>
              <a:buClr>
                <a:srgbClr val="000000"/>
              </a:buClr>
              <a:buSzPct val="45000"/>
              <a:buFont typeface="Wingdings" charset="2"/>
              <a:buChar char=""/>
            </a:pPr>
            <a:r>
              <a:rPr b="0" lang="en-GB" sz="2000" spc="-1" strike="noStrike">
                <a:solidFill>
                  <a:srgbClr val="000000"/>
                </a:solidFill>
                <a:latin typeface="Times New Roman"/>
              </a:rPr>
              <a:t>Fifth Outline Level</a:t>
            </a:r>
            <a:endParaRPr b="0" lang="en-GB" sz="2000" spc="-1" strike="noStrike">
              <a:solidFill>
                <a:srgbClr val="000000"/>
              </a:solidFill>
              <a:latin typeface="Times New Roman"/>
            </a:endParaRPr>
          </a:p>
          <a:p>
            <a:pPr lvl="5" marL="2592000" indent="-216000">
              <a:spcBef>
                <a:spcPts val="283"/>
              </a:spcBef>
              <a:buClr>
                <a:srgbClr val="000000"/>
              </a:buClr>
              <a:buSzPct val="45000"/>
              <a:buFont typeface="Wingdings" charset="2"/>
              <a:buChar char=""/>
            </a:pPr>
            <a:r>
              <a:rPr b="0" lang="en-GB" sz="2000" spc="-1" strike="noStrike">
                <a:solidFill>
                  <a:srgbClr val="000000"/>
                </a:solidFill>
                <a:latin typeface="Times New Roman"/>
              </a:rPr>
              <a:t>Sixth Outline Level</a:t>
            </a:r>
            <a:endParaRPr b="0" lang="en-GB" sz="2000" spc="-1" strike="noStrike">
              <a:solidFill>
                <a:srgbClr val="000000"/>
              </a:solidFill>
              <a:latin typeface="Times New Roman"/>
            </a:endParaRPr>
          </a:p>
          <a:p>
            <a:pPr lvl="6" marL="3024000" indent="-216000">
              <a:spcBef>
                <a:spcPts val="283"/>
              </a:spcBef>
              <a:buClr>
                <a:srgbClr val="000000"/>
              </a:buClr>
              <a:buSzPct val="45000"/>
              <a:buFont typeface="Wingdings" charset="2"/>
              <a:buChar char=""/>
            </a:pPr>
            <a:r>
              <a:rPr b="0" lang="en-GB" sz="2000" spc="-1" strike="noStrike">
                <a:solidFill>
                  <a:srgbClr val="000000"/>
                </a:solidFill>
                <a:latin typeface="Times New Roman"/>
              </a:rPr>
              <a:t>Seventh Outline Level</a:t>
            </a:r>
            <a:endParaRPr b="0" lang="en-GB" sz="2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5" name="Line 6"/>
          <p:cNvSpPr/>
          <p:nvPr/>
        </p:nvSpPr>
        <p:spPr>
          <a:xfrm>
            <a:off x="914400" y="609480"/>
            <a:ext cx="10362960" cy="1440"/>
          </a:xfrm>
          <a:prstGeom prst="line">
            <a:avLst/>
          </a:prstGeom>
          <a:ln w="12600">
            <a:solidFill>
              <a:srgbClr val="000000"/>
            </a:solidFill>
            <a:miter/>
          </a:ln>
        </p:spPr>
        <p:style>
          <a:lnRef idx="0"/>
          <a:fillRef idx="0"/>
          <a:effectRef idx="0"/>
          <a:fontRef idx="minor"/>
        </p:style>
        <p:txBody>
          <a:bodyPr lIns="90000" rIns="90000" tIns="-43560" bIns="-43560" anchor="t" anchorCtr="1">
            <a:noAutofit/>
          </a:bodyPr>
          <a:p>
            <a:endParaRPr b="0" lang="en-GB" sz="2400" spc="-1" strike="noStrike">
              <a:solidFill>
                <a:srgbClr val="ffffff"/>
              </a:solidFill>
              <a:latin typeface="Times New Roman"/>
              <a:ea typeface="MS Gothic"/>
            </a:endParaRPr>
          </a:p>
        </p:txBody>
      </p:sp>
      <p:sp>
        <p:nvSpPr>
          <p:cNvPr id="46" name="Rectangle 7"/>
          <p:cNvSpPr/>
          <p:nvPr/>
        </p:nvSpPr>
        <p:spPr>
          <a:xfrm>
            <a:off x="914760" y="6475320"/>
            <a:ext cx="473400" cy="182880"/>
          </a:xfrm>
          <a:prstGeom prst="rect">
            <a:avLst/>
          </a:prstGeom>
          <a:noFill/>
          <a:ln w="9525">
            <a:noFill/>
          </a:ln>
        </p:spPr>
        <p:style>
          <a:lnRef idx="0"/>
          <a:fillRef idx="0"/>
          <a:effectRef idx="0"/>
          <a:fontRef idx="minor"/>
        </p:style>
        <p:txBody>
          <a:bodyPr wrap="none" lIns="0" rIns="0" tIns="0" bIns="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en-US" sz="1200" spc="-1" strike="noStrike">
              <a:solidFill>
                <a:srgbClr val="000000"/>
              </a:solidFill>
              <a:latin typeface="Arial"/>
            </a:endParaRPr>
          </a:p>
        </p:txBody>
      </p:sp>
      <p:sp>
        <p:nvSpPr>
          <p:cNvPr id="47" name="Line 8"/>
          <p:cNvSpPr/>
          <p:nvPr/>
        </p:nvSpPr>
        <p:spPr>
          <a:xfrm>
            <a:off x="914400" y="6476760"/>
            <a:ext cx="10464480" cy="1800"/>
          </a:xfrm>
          <a:prstGeom prst="line">
            <a:avLst/>
          </a:prstGeom>
          <a:ln w="12600">
            <a:solidFill>
              <a:srgbClr val="000000"/>
            </a:solidFill>
            <a:miter/>
          </a:ln>
        </p:spPr>
        <p:style>
          <a:lnRef idx="0"/>
          <a:fillRef idx="0"/>
          <a:effectRef idx="0"/>
          <a:fontRef idx="minor"/>
        </p:style>
        <p:txBody>
          <a:bodyPr lIns="90000" rIns="90000" tIns="-43200" bIns="-43200" anchor="t" anchorCtr="1">
            <a:noAutofit/>
          </a:bodyPr>
          <a:p>
            <a:endParaRPr b="0" lang="en-GB" sz="2400" spc="-1" strike="noStrike">
              <a:solidFill>
                <a:srgbClr val="ffffff"/>
              </a:solidFill>
              <a:latin typeface="Times New Roman"/>
              <a:ea typeface="MS Gothic"/>
            </a:endParaRPr>
          </a:p>
        </p:txBody>
      </p:sp>
      <p:sp>
        <p:nvSpPr>
          <p:cNvPr id="48" name="Date Placeholder 3"/>
          <p:cNvSpPr/>
          <p:nvPr/>
        </p:nvSpPr>
        <p:spPr>
          <a:xfrm>
            <a:off x="6667560" y="357120"/>
            <a:ext cx="4667040" cy="27252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tabLst>
                <a:tab algn="l" pos="0"/>
              </a:tabLst>
            </a:pPr>
            <a:r>
              <a:rPr b="1" lang="en-GB" sz="1800" spc="-1" strike="noStrike">
                <a:solidFill>
                  <a:srgbClr val="000000"/>
                </a:solidFill>
                <a:latin typeface="Times New Roman"/>
                <a:ea typeface="MS Gothic"/>
              </a:rPr>
              <a:t>doc.: IEEE 802.11-22/2124r3</a:t>
            </a:r>
            <a:endParaRPr b="0" lang="en-US" sz="1800" spc="-1" strike="noStrike">
              <a:solidFill>
                <a:srgbClr val="000000"/>
              </a:solidFill>
              <a:latin typeface="Arial"/>
            </a:endParaRPr>
          </a:p>
        </p:txBody>
      </p:sp>
      <p:sp>
        <p:nvSpPr>
          <p:cNvPr id="49" name="Date Placeholder 3"/>
          <p:cNvSpPr/>
          <p:nvPr/>
        </p:nvSpPr>
        <p:spPr>
          <a:xfrm>
            <a:off x="912240" y="346320"/>
            <a:ext cx="1602000" cy="272520"/>
          </a:xfrm>
          <a:prstGeom prst="rect">
            <a:avLst/>
          </a:prstGeom>
          <a:noFill/>
          <a:ln w="9525">
            <a:noFill/>
          </a:ln>
        </p:spPr>
        <p:style>
          <a:lnRef idx="0"/>
          <a:fillRef idx="0"/>
          <a:effectRef idx="0"/>
          <a:fontRef idx="minor"/>
        </p:style>
        <p:txBody>
          <a:bodyPr numCol="1" spcCol="0" lIns="0" rIns="0" tIns="0" bIns="0" anchor="t">
            <a:noAutofit/>
          </a:bodyPr>
          <a:p>
            <a:pPr>
              <a:lnSpc>
                <a:spcPct val="100000"/>
              </a:lnSpc>
              <a:tabLst>
                <a:tab algn="l" pos="0"/>
              </a:tabLst>
            </a:pPr>
            <a:r>
              <a:rPr b="1" lang="en-GB" sz="1800" spc="-1" strike="noStrike">
                <a:solidFill>
                  <a:srgbClr val="000000"/>
                </a:solidFill>
                <a:latin typeface="Times New Roman"/>
                <a:ea typeface="MS Gothic"/>
              </a:rPr>
              <a:t>January 2023</a:t>
            </a:r>
            <a:endParaRPr b="0" lang="en-US" sz="1800" spc="-1" strike="noStrike">
              <a:solidFill>
                <a:srgbClr val="000000"/>
              </a:solidFill>
              <a:latin typeface="Arial"/>
            </a:endParaRPr>
          </a:p>
        </p:txBody>
      </p:sp>
      <p:sp>
        <p:nvSpPr>
          <p:cNvPr id="50" name="Rectangle 7"/>
          <p:cNvSpPr/>
          <p:nvPr/>
        </p:nvSpPr>
        <p:spPr>
          <a:xfrm>
            <a:off x="9032400" y="6475320"/>
            <a:ext cx="2308320" cy="182880"/>
          </a:xfrm>
          <a:prstGeom prst="rect">
            <a:avLst/>
          </a:prstGeom>
          <a:noFill/>
          <a:ln w="9525">
            <a:noFill/>
          </a:ln>
        </p:spPr>
        <p:style>
          <a:lnRef idx="0"/>
          <a:fillRef idx="0"/>
          <a:effectRef idx="0"/>
          <a:fontRef idx="minor"/>
        </p:style>
        <p:txBody>
          <a:bodyPr wrap="none" lIns="0" rIns="0" tIns="0" bIns="0" anchor="t">
            <a:spAutoFit/>
          </a:bodyPr>
          <a:p>
            <a:pPr algn="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Mark Hamilton, Ruckus/CommScope</a:t>
            </a:r>
            <a:endParaRPr b="0" lang="en-US" sz="1200" spc="-1" strike="noStrike">
              <a:solidFill>
                <a:srgbClr val="000000"/>
              </a:solidFill>
              <a:latin typeface="Arial"/>
            </a:endParaRPr>
          </a:p>
        </p:txBody>
      </p:sp>
      <p:sp>
        <p:nvSpPr>
          <p:cNvPr id="51"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Click to edit Master title style</a:t>
            </a:r>
            <a:endParaRPr b="0" lang="en-GB" sz="3200" spc="-1" strike="noStrike">
              <a:solidFill>
                <a:srgbClr val="ffffff"/>
              </a:solidFill>
              <a:latin typeface="Times New Roman"/>
            </a:endParaRPr>
          </a:p>
        </p:txBody>
      </p:sp>
      <p:sp>
        <p:nvSpPr>
          <p:cNvPr id="52" name="PlaceHolder 2"/>
          <p:cNvSpPr>
            <a:spLocks noGrp="1"/>
          </p:cNvSpPr>
          <p:nvPr>
            <p:ph type="body"/>
          </p:nvPr>
        </p:nvSpPr>
        <p:spPr>
          <a:xfrm>
            <a:off x="914400" y="1981080"/>
            <a:ext cx="10360800" cy="4113000"/>
          </a:xfrm>
          <a:prstGeom prst="rect">
            <a:avLst/>
          </a:prstGeom>
          <a:noFill/>
          <a:ln w="9360">
            <a:noFill/>
          </a:ln>
        </p:spPr>
        <p:txBody>
          <a:bodyPr numCol="1" spcCol="0" lIns="92160" rIns="92160" tIns="46080" bIns="46080" anchor="t">
            <a:noAutofit/>
          </a:bodyPr>
          <a:p>
            <a:pPr marL="343080" indent="0">
              <a:lnSpc>
                <a:spcPct val="100000"/>
              </a:lnSpc>
              <a:spcBef>
                <a:spcPts val="601"/>
              </a:spcBef>
              <a:buNone/>
              <a:tabLst>
                <a:tab algn="l" pos="0"/>
              </a:tabLst>
            </a:pPr>
            <a:r>
              <a:rPr b="1" lang="en-US" sz="2400" spc="-1" strike="noStrike">
                <a:solidFill>
                  <a:srgbClr val="000000"/>
                </a:solidFill>
                <a:latin typeface="Times New Roman"/>
                <a:ea typeface="MS Gothic"/>
              </a:rPr>
              <a:t>Click to edit Master text styles</a:t>
            </a:r>
            <a:endParaRPr b="1" lang="en-GB" sz="2400" spc="-1" strike="noStrike">
              <a:solidFill>
                <a:srgbClr val="000000"/>
              </a:solidFill>
              <a:latin typeface="Times New Roman"/>
            </a:endParaRPr>
          </a:p>
          <a:p>
            <a:pPr marL="743040" indent="0">
              <a:lnSpc>
                <a:spcPct val="100000"/>
              </a:lnSpc>
              <a:spcBef>
                <a:spcPts val="499"/>
              </a:spcBef>
              <a:buNone/>
              <a:tabLst>
                <a:tab algn="l" pos="0"/>
              </a:tabLst>
            </a:pPr>
            <a:r>
              <a:rPr b="0" lang="en-US" sz="2000" spc="-1" strike="noStrike">
                <a:solidFill>
                  <a:srgbClr val="000000"/>
                </a:solidFill>
                <a:latin typeface="Times New Roman"/>
                <a:ea typeface="MS Gothic"/>
              </a:rPr>
              <a:t>Second level</a:t>
            </a:r>
            <a:endParaRPr b="1" lang="en-GB" sz="2000" spc="-1" strike="noStrike">
              <a:solidFill>
                <a:srgbClr val="000000"/>
              </a:solidFill>
              <a:latin typeface="Times New Roman"/>
            </a:endParaRPr>
          </a:p>
          <a:p>
            <a:pPr marL="1143000" indent="0">
              <a:lnSpc>
                <a:spcPct val="100000"/>
              </a:lnSpc>
              <a:spcBef>
                <a:spcPts val="451"/>
              </a:spcBef>
              <a:buNone/>
              <a:tabLst>
                <a:tab algn="l" pos="0"/>
              </a:tabLst>
            </a:pPr>
            <a:r>
              <a:rPr b="0" lang="en-US" sz="1800" spc="-1" strike="noStrike">
                <a:solidFill>
                  <a:srgbClr val="000000"/>
                </a:solidFill>
                <a:latin typeface="Times New Roman"/>
                <a:ea typeface="MS Gothic"/>
              </a:rPr>
              <a:t>Third level</a:t>
            </a:r>
            <a:endParaRPr b="1" lang="en-GB" sz="1800" spc="-1" strike="noStrike">
              <a:solidFill>
                <a:srgbClr val="000000"/>
              </a:solidFill>
              <a:latin typeface="Times New Roman"/>
            </a:endParaRPr>
          </a:p>
          <a:p>
            <a:pPr marL="1600200" indent="0">
              <a:lnSpc>
                <a:spcPct val="100000"/>
              </a:lnSpc>
              <a:spcBef>
                <a:spcPts val="400"/>
              </a:spcBef>
              <a:buNone/>
              <a:tabLst>
                <a:tab algn="l" pos="0"/>
              </a:tabLst>
            </a:pPr>
            <a:r>
              <a:rPr b="0" lang="en-US" sz="1600" spc="-1" strike="noStrike">
                <a:solidFill>
                  <a:srgbClr val="000000"/>
                </a:solidFill>
                <a:latin typeface="Times New Roman"/>
                <a:ea typeface="MS Gothic"/>
              </a:rPr>
              <a:t>Fourth level</a:t>
            </a:r>
            <a:endParaRPr b="1" lang="en-GB" sz="1600" spc="-1" strike="noStrike">
              <a:solidFill>
                <a:srgbClr val="000000"/>
              </a:solidFill>
              <a:latin typeface="Times New Roman"/>
            </a:endParaRPr>
          </a:p>
          <a:p>
            <a:pPr marL="2057400" indent="0">
              <a:lnSpc>
                <a:spcPct val="100000"/>
              </a:lnSpc>
              <a:spcBef>
                <a:spcPts val="400"/>
              </a:spcBef>
              <a:buNone/>
              <a:tabLst>
                <a:tab algn="l" pos="0"/>
              </a:tabLst>
            </a:pPr>
            <a:r>
              <a:rPr b="0" lang="en-US" sz="1600" spc="-1" strike="noStrike">
                <a:solidFill>
                  <a:srgbClr val="000000"/>
                </a:solidFill>
                <a:latin typeface="Times New Roman"/>
                <a:ea typeface="MS Gothic"/>
              </a:rPr>
              <a:t>Fifth level</a:t>
            </a:r>
            <a:endParaRPr b="1" lang="en-GB" sz="1600" spc="-1" strike="noStrike">
              <a:solidFill>
                <a:srgbClr val="000000"/>
              </a:solidFill>
              <a:latin typeface="Times New Roman"/>
            </a:endParaRPr>
          </a:p>
        </p:txBody>
      </p:sp>
      <p:sp>
        <p:nvSpPr>
          <p:cNvPr id="53" name="PlaceHolder 3"/>
          <p:cNvSpPr>
            <a:spLocks noGrp="1"/>
          </p:cNvSpPr>
          <p:nvPr>
            <p:ph type="sldNum" idx="2"/>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2DA418D8-61E5-4F82-8691-BA7427B1C35B}"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0" name="Line 6"/>
          <p:cNvSpPr/>
          <p:nvPr/>
        </p:nvSpPr>
        <p:spPr>
          <a:xfrm>
            <a:off x="914400" y="609480"/>
            <a:ext cx="10362960" cy="1440"/>
          </a:xfrm>
          <a:prstGeom prst="line">
            <a:avLst/>
          </a:prstGeom>
          <a:ln w="12600">
            <a:solidFill>
              <a:srgbClr val="000000"/>
            </a:solidFill>
            <a:miter/>
          </a:ln>
        </p:spPr>
        <p:style>
          <a:lnRef idx="0"/>
          <a:fillRef idx="0"/>
          <a:effectRef idx="0"/>
          <a:fontRef idx="minor"/>
        </p:style>
        <p:txBody>
          <a:bodyPr lIns="90000" rIns="90000" tIns="-43560" bIns="-43560" anchor="t" anchorCtr="1">
            <a:noAutofit/>
          </a:bodyPr>
          <a:p>
            <a:endParaRPr b="0" lang="en-GB" sz="2400" spc="-1" strike="noStrike">
              <a:solidFill>
                <a:srgbClr val="ffffff"/>
              </a:solidFill>
              <a:latin typeface="Times New Roman"/>
              <a:ea typeface="MS Gothic"/>
            </a:endParaRPr>
          </a:p>
        </p:txBody>
      </p:sp>
      <p:sp>
        <p:nvSpPr>
          <p:cNvPr id="91" name="Rectangle 7"/>
          <p:cNvSpPr/>
          <p:nvPr/>
        </p:nvSpPr>
        <p:spPr>
          <a:xfrm>
            <a:off x="914760" y="6475320"/>
            <a:ext cx="473400" cy="182880"/>
          </a:xfrm>
          <a:prstGeom prst="rect">
            <a:avLst/>
          </a:prstGeom>
          <a:noFill/>
          <a:ln w="9525">
            <a:noFill/>
          </a:ln>
        </p:spPr>
        <p:style>
          <a:lnRef idx="0"/>
          <a:fillRef idx="0"/>
          <a:effectRef idx="0"/>
          <a:fontRef idx="minor"/>
        </p:style>
        <p:txBody>
          <a:bodyPr wrap="none" lIns="0" rIns="0" tIns="0" bIns="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en-US" sz="1200" spc="-1" strike="noStrike">
              <a:solidFill>
                <a:srgbClr val="000000"/>
              </a:solidFill>
              <a:latin typeface="Arial"/>
            </a:endParaRPr>
          </a:p>
        </p:txBody>
      </p:sp>
      <p:sp>
        <p:nvSpPr>
          <p:cNvPr id="92" name="Line 8"/>
          <p:cNvSpPr/>
          <p:nvPr/>
        </p:nvSpPr>
        <p:spPr>
          <a:xfrm>
            <a:off x="914400" y="6476760"/>
            <a:ext cx="10464480" cy="1800"/>
          </a:xfrm>
          <a:prstGeom prst="line">
            <a:avLst/>
          </a:prstGeom>
          <a:ln w="12600">
            <a:solidFill>
              <a:srgbClr val="000000"/>
            </a:solidFill>
            <a:miter/>
          </a:ln>
        </p:spPr>
        <p:style>
          <a:lnRef idx="0"/>
          <a:fillRef idx="0"/>
          <a:effectRef idx="0"/>
          <a:fontRef idx="minor"/>
        </p:style>
        <p:txBody>
          <a:bodyPr lIns="90000" rIns="90000" tIns="-43200" bIns="-43200" anchor="t" anchorCtr="1">
            <a:noAutofit/>
          </a:bodyPr>
          <a:p>
            <a:endParaRPr b="0" lang="en-GB" sz="2400" spc="-1" strike="noStrike">
              <a:solidFill>
                <a:srgbClr val="ffffff"/>
              </a:solidFill>
              <a:latin typeface="Times New Roman"/>
              <a:ea typeface="MS Gothic"/>
            </a:endParaRPr>
          </a:p>
        </p:txBody>
      </p:sp>
      <p:sp>
        <p:nvSpPr>
          <p:cNvPr id="93" name="Date Placeholder 3"/>
          <p:cNvSpPr/>
          <p:nvPr/>
        </p:nvSpPr>
        <p:spPr>
          <a:xfrm>
            <a:off x="6667560" y="357120"/>
            <a:ext cx="4667040" cy="27252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tabLst>
                <a:tab algn="l" pos="0"/>
              </a:tabLst>
            </a:pPr>
            <a:r>
              <a:rPr b="1" lang="en-GB" sz="1800" spc="-1" strike="noStrike">
                <a:solidFill>
                  <a:srgbClr val="000000"/>
                </a:solidFill>
                <a:latin typeface="Times New Roman"/>
                <a:ea typeface="MS Gothic"/>
              </a:rPr>
              <a:t>doc.: IEEE 802.11-22/2124r2</a:t>
            </a:r>
            <a:endParaRPr b="0" lang="en-US" sz="1800" spc="-1" strike="noStrike">
              <a:solidFill>
                <a:srgbClr val="000000"/>
              </a:solidFill>
              <a:latin typeface="Arial"/>
            </a:endParaRPr>
          </a:p>
        </p:txBody>
      </p:sp>
      <p:sp>
        <p:nvSpPr>
          <p:cNvPr id="94" name="Date Placeholder 3"/>
          <p:cNvSpPr/>
          <p:nvPr/>
        </p:nvSpPr>
        <p:spPr>
          <a:xfrm>
            <a:off x="912240" y="346320"/>
            <a:ext cx="1602000" cy="272520"/>
          </a:xfrm>
          <a:prstGeom prst="rect">
            <a:avLst/>
          </a:prstGeom>
          <a:noFill/>
          <a:ln w="9525">
            <a:noFill/>
          </a:ln>
        </p:spPr>
        <p:style>
          <a:lnRef idx="0"/>
          <a:fillRef idx="0"/>
          <a:effectRef idx="0"/>
          <a:fontRef idx="minor"/>
        </p:style>
        <p:txBody>
          <a:bodyPr numCol="1" spcCol="0" lIns="0" rIns="0" tIns="0" bIns="0" anchor="t">
            <a:noAutofit/>
          </a:bodyPr>
          <a:p>
            <a:pPr>
              <a:lnSpc>
                <a:spcPct val="100000"/>
              </a:lnSpc>
              <a:tabLst>
                <a:tab algn="l" pos="0"/>
              </a:tabLst>
            </a:pPr>
            <a:r>
              <a:rPr b="1" lang="en-GB" sz="1800" spc="-1" strike="noStrike">
                <a:solidFill>
                  <a:srgbClr val="000000"/>
                </a:solidFill>
                <a:latin typeface="Times New Roman"/>
                <a:ea typeface="MS Gothic"/>
              </a:rPr>
              <a:t>January 2023</a:t>
            </a:r>
            <a:endParaRPr b="0" lang="en-US" sz="1800" spc="-1" strike="noStrike">
              <a:solidFill>
                <a:srgbClr val="000000"/>
              </a:solidFill>
              <a:latin typeface="Arial"/>
            </a:endParaRPr>
          </a:p>
        </p:txBody>
      </p:sp>
      <p:sp>
        <p:nvSpPr>
          <p:cNvPr id="95" name="Rectangle 7"/>
          <p:cNvSpPr/>
          <p:nvPr/>
        </p:nvSpPr>
        <p:spPr>
          <a:xfrm>
            <a:off x="9032400" y="6475320"/>
            <a:ext cx="2308320" cy="182880"/>
          </a:xfrm>
          <a:prstGeom prst="rect">
            <a:avLst/>
          </a:prstGeom>
          <a:noFill/>
          <a:ln w="9525">
            <a:noFill/>
          </a:ln>
        </p:spPr>
        <p:style>
          <a:lnRef idx="0"/>
          <a:fillRef idx="0"/>
          <a:effectRef idx="0"/>
          <a:fontRef idx="minor"/>
        </p:style>
        <p:txBody>
          <a:bodyPr wrap="none" lIns="0" rIns="0" tIns="0" bIns="0" anchor="t">
            <a:spAutoFit/>
          </a:bodyPr>
          <a:p>
            <a:pPr algn="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Mark Hamilton, Ruckus/CommScope</a:t>
            </a:r>
            <a:endParaRPr b="0" lang="en-US" sz="1200" spc="-1" strike="noStrike">
              <a:solidFill>
                <a:srgbClr val="000000"/>
              </a:solidFill>
              <a:latin typeface="Arial"/>
            </a:endParaRPr>
          </a:p>
        </p:txBody>
      </p:sp>
      <p:sp>
        <p:nvSpPr>
          <p:cNvPr id="96"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Click to edit Master title style</a:t>
            </a:r>
            <a:endParaRPr b="0" lang="en-GB" sz="3200" spc="-1" strike="noStrike">
              <a:solidFill>
                <a:srgbClr val="ffffff"/>
              </a:solidFill>
              <a:latin typeface="Times New Roman"/>
            </a:endParaRPr>
          </a:p>
        </p:txBody>
      </p:sp>
      <p:sp>
        <p:nvSpPr>
          <p:cNvPr id="97" name="PlaceHolder 2"/>
          <p:cNvSpPr>
            <a:spLocks noGrp="1"/>
          </p:cNvSpPr>
          <p:nvPr>
            <p:ph type="sldNum" idx="3"/>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705810E4-7D54-42D3-9FC3-E6F20609AB64}"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
        <p:nvSpPr>
          <p:cNvPr id="98" name="PlaceHolder 3"/>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1" lang="en-GB" sz="2400" spc="-1" strike="noStrike">
                <a:solidFill>
                  <a:srgbClr val="000000"/>
                </a:solidFill>
                <a:latin typeface="Times New Roman"/>
              </a:rPr>
              <a:t>Click to edit the outline text format</a:t>
            </a:r>
            <a:endParaRPr b="1" lang="en-GB" sz="2400" spc="-1" strike="noStrike">
              <a:solidFill>
                <a:srgbClr val="000000"/>
              </a:solidFill>
              <a:latin typeface="Times New Roman"/>
            </a:endParaRPr>
          </a:p>
          <a:p>
            <a:pPr lvl="1" marL="864000" indent="-324000">
              <a:spcBef>
                <a:spcPts val="1134"/>
              </a:spcBef>
              <a:buClr>
                <a:srgbClr val="000000"/>
              </a:buClr>
              <a:buSzPct val="75000"/>
              <a:buFont typeface="Symbol" charset="2"/>
              <a:buChar char=""/>
            </a:pPr>
            <a:r>
              <a:rPr b="0" lang="en-GB" sz="1800" spc="-1" strike="noStrike">
                <a:solidFill>
                  <a:srgbClr val="000000"/>
                </a:solidFill>
                <a:latin typeface="Times New Roman"/>
              </a:rPr>
              <a:t>Second Outline Level</a:t>
            </a:r>
            <a:endParaRPr b="0" lang="en-GB" sz="1800" spc="-1" strike="noStrike">
              <a:solidFill>
                <a:srgbClr val="000000"/>
              </a:solidFill>
              <a:latin typeface="Times New Roman"/>
            </a:endParaRPr>
          </a:p>
          <a:p>
            <a:pPr lvl="2" marL="1296000" indent="-288000">
              <a:spcBef>
                <a:spcPts val="850"/>
              </a:spcBef>
              <a:buClr>
                <a:srgbClr val="000000"/>
              </a:buClr>
              <a:buSzPct val="45000"/>
              <a:buFont typeface="Wingdings" charset="2"/>
              <a:buChar char=""/>
            </a:pPr>
            <a:r>
              <a:rPr b="0" lang="en-GB" sz="1600" spc="-1" strike="noStrike">
                <a:solidFill>
                  <a:srgbClr val="000000"/>
                </a:solidFill>
                <a:latin typeface="Times New Roman"/>
              </a:rPr>
              <a:t>Third Outline Level</a:t>
            </a:r>
            <a:endParaRPr b="0" lang="en-GB" sz="1600" spc="-1" strike="noStrike">
              <a:solidFill>
                <a:srgbClr val="000000"/>
              </a:solidFill>
              <a:latin typeface="Times New Roman"/>
            </a:endParaRPr>
          </a:p>
          <a:p>
            <a:pPr lvl="3" marL="1728000" indent="-216000">
              <a:spcBef>
                <a:spcPts val="567"/>
              </a:spcBef>
              <a:buClr>
                <a:srgbClr val="000000"/>
              </a:buClr>
              <a:buSzPct val="75000"/>
              <a:buFont typeface="Symbol" charset="2"/>
              <a:buChar char=""/>
            </a:pPr>
            <a:r>
              <a:rPr b="0" lang="en-GB" sz="1600" spc="-1" strike="noStrike">
                <a:solidFill>
                  <a:srgbClr val="000000"/>
                </a:solidFill>
                <a:latin typeface="Times New Roman"/>
              </a:rPr>
              <a:t>Fourth Outline Level</a:t>
            </a:r>
            <a:endParaRPr b="0" lang="en-GB" sz="1600" spc="-1" strike="noStrike">
              <a:solidFill>
                <a:srgbClr val="000000"/>
              </a:solidFill>
              <a:latin typeface="Times New Roman"/>
            </a:endParaRPr>
          </a:p>
          <a:p>
            <a:pPr lvl="4" marL="2160000" indent="-216000">
              <a:spcBef>
                <a:spcPts val="283"/>
              </a:spcBef>
              <a:buClr>
                <a:srgbClr val="000000"/>
              </a:buClr>
              <a:buSzPct val="45000"/>
              <a:buFont typeface="Wingdings" charset="2"/>
              <a:buChar char=""/>
            </a:pPr>
            <a:r>
              <a:rPr b="0" lang="en-GB" sz="2000" spc="-1" strike="noStrike">
                <a:solidFill>
                  <a:srgbClr val="000000"/>
                </a:solidFill>
                <a:latin typeface="Times New Roman"/>
              </a:rPr>
              <a:t>Fifth Outline Level</a:t>
            </a:r>
            <a:endParaRPr b="0" lang="en-GB" sz="2000" spc="-1" strike="noStrike">
              <a:solidFill>
                <a:srgbClr val="000000"/>
              </a:solidFill>
              <a:latin typeface="Times New Roman"/>
            </a:endParaRPr>
          </a:p>
          <a:p>
            <a:pPr lvl="5" marL="2592000" indent="-216000">
              <a:spcBef>
                <a:spcPts val="283"/>
              </a:spcBef>
              <a:buClr>
                <a:srgbClr val="000000"/>
              </a:buClr>
              <a:buSzPct val="45000"/>
              <a:buFont typeface="Wingdings" charset="2"/>
              <a:buChar char=""/>
            </a:pPr>
            <a:r>
              <a:rPr b="0" lang="en-GB" sz="2000" spc="-1" strike="noStrike">
                <a:solidFill>
                  <a:srgbClr val="000000"/>
                </a:solidFill>
                <a:latin typeface="Times New Roman"/>
              </a:rPr>
              <a:t>Sixth Outline Level</a:t>
            </a:r>
            <a:endParaRPr b="0" lang="en-GB" sz="2000" spc="-1" strike="noStrike">
              <a:solidFill>
                <a:srgbClr val="000000"/>
              </a:solidFill>
              <a:latin typeface="Times New Roman"/>
            </a:endParaRPr>
          </a:p>
          <a:p>
            <a:pPr lvl="6" marL="3024000" indent="-216000">
              <a:spcBef>
                <a:spcPts val="283"/>
              </a:spcBef>
              <a:buClr>
                <a:srgbClr val="000000"/>
              </a:buClr>
              <a:buSzPct val="45000"/>
              <a:buFont typeface="Wingdings" charset="2"/>
              <a:buChar char=""/>
            </a:pPr>
            <a:r>
              <a:rPr b="0" lang="en-GB" sz="2000" spc="-1" strike="noStrike">
                <a:solidFill>
                  <a:srgbClr val="000000"/>
                </a:solidFill>
                <a:latin typeface="Times New Roman"/>
              </a:rPr>
              <a:t>Seventh Outline Level</a:t>
            </a:r>
            <a:endParaRPr b="0" lang="en-GB" sz="2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5" name="Line 6"/>
          <p:cNvSpPr/>
          <p:nvPr/>
        </p:nvSpPr>
        <p:spPr>
          <a:xfrm>
            <a:off x="914400" y="609480"/>
            <a:ext cx="10362960" cy="1440"/>
          </a:xfrm>
          <a:prstGeom prst="line">
            <a:avLst/>
          </a:prstGeom>
          <a:ln w="12600">
            <a:solidFill>
              <a:srgbClr val="000000"/>
            </a:solidFill>
            <a:miter/>
          </a:ln>
        </p:spPr>
        <p:style>
          <a:lnRef idx="0"/>
          <a:fillRef idx="0"/>
          <a:effectRef idx="0"/>
          <a:fontRef idx="minor"/>
        </p:style>
        <p:txBody>
          <a:bodyPr lIns="90000" rIns="90000" tIns="-43560" bIns="-43560" anchor="t" anchorCtr="1">
            <a:noAutofit/>
          </a:bodyPr>
          <a:p>
            <a:endParaRPr b="0" lang="en-GB" sz="2400" spc="-1" strike="noStrike">
              <a:solidFill>
                <a:srgbClr val="ffffff"/>
              </a:solidFill>
              <a:latin typeface="Times New Roman"/>
              <a:ea typeface="MS Gothic"/>
            </a:endParaRPr>
          </a:p>
        </p:txBody>
      </p:sp>
      <p:sp>
        <p:nvSpPr>
          <p:cNvPr id="136" name="Rectangle 7"/>
          <p:cNvSpPr/>
          <p:nvPr/>
        </p:nvSpPr>
        <p:spPr>
          <a:xfrm>
            <a:off x="914760" y="6475320"/>
            <a:ext cx="473400" cy="182880"/>
          </a:xfrm>
          <a:prstGeom prst="rect">
            <a:avLst/>
          </a:prstGeom>
          <a:noFill/>
          <a:ln w="9525">
            <a:noFill/>
          </a:ln>
        </p:spPr>
        <p:style>
          <a:lnRef idx="0"/>
          <a:fillRef idx="0"/>
          <a:effectRef idx="0"/>
          <a:fontRef idx="minor"/>
        </p:style>
        <p:txBody>
          <a:bodyPr wrap="none" lIns="0" rIns="0" tIns="0" bIns="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en-US" sz="1200" spc="-1" strike="noStrike">
              <a:solidFill>
                <a:srgbClr val="000000"/>
              </a:solidFill>
              <a:latin typeface="Arial"/>
            </a:endParaRPr>
          </a:p>
        </p:txBody>
      </p:sp>
      <p:sp>
        <p:nvSpPr>
          <p:cNvPr id="137" name="Line 8"/>
          <p:cNvSpPr/>
          <p:nvPr/>
        </p:nvSpPr>
        <p:spPr>
          <a:xfrm>
            <a:off x="914400" y="6476760"/>
            <a:ext cx="10464480" cy="1800"/>
          </a:xfrm>
          <a:prstGeom prst="line">
            <a:avLst/>
          </a:prstGeom>
          <a:ln w="12600">
            <a:solidFill>
              <a:srgbClr val="000000"/>
            </a:solidFill>
            <a:miter/>
          </a:ln>
        </p:spPr>
        <p:style>
          <a:lnRef idx="0"/>
          <a:fillRef idx="0"/>
          <a:effectRef idx="0"/>
          <a:fontRef idx="minor"/>
        </p:style>
        <p:txBody>
          <a:bodyPr lIns="90000" rIns="90000" tIns="-43200" bIns="-43200" anchor="t" anchorCtr="1">
            <a:noAutofit/>
          </a:bodyPr>
          <a:p>
            <a:endParaRPr b="0" lang="en-GB" sz="2400" spc="-1" strike="noStrike">
              <a:solidFill>
                <a:srgbClr val="ffffff"/>
              </a:solidFill>
              <a:latin typeface="Times New Roman"/>
              <a:ea typeface="MS Gothic"/>
            </a:endParaRPr>
          </a:p>
        </p:txBody>
      </p:sp>
      <p:sp>
        <p:nvSpPr>
          <p:cNvPr id="138" name="Date Placeholder 3"/>
          <p:cNvSpPr/>
          <p:nvPr/>
        </p:nvSpPr>
        <p:spPr>
          <a:xfrm>
            <a:off x="6667560" y="357120"/>
            <a:ext cx="4667040" cy="27252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tabLst>
                <a:tab algn="l" pos="0"/>
              </a:tabLst>
            </a:pPr>
            <a:r>
              <a:rPr b="1" lang="en-GB" sz="1800" spc="-1" strike="noStrike">
                <a:solidFill>
                  <a:srgbClr val="000000"/>
                </a:solidFill>
                <a:latin typeface="Times New Roman"/>
                <a:ea typeface="MS Gothic"/>
              </a:rPr>
              <a:t>doc.: IEEE 802.11-22/2124r3</a:t>
            </a:r>
            <a:endParaRPr b="0" lang="en-US" sz="1800" spc="-1" strike="noStrike">
              <a:solidFill>
                <a:srgbClr val="000000"/>
              </a:solidFill>
              <a:latin typeface="Arial"/>
            </a:endParaRPr>
          </a:p>
        </p:txBody>
      </p:sp>
      <p:sp>
        <p:nvSpPr>
          <p:cNvPr id="139" name="Date Placeholder 3"/>
          <p:cNvSpPr/>
          <p:nvPr/>
        </p:nvSpPr>
        <p:spPr>
          <a:xfrm>
            <a:off x="912240" y="346320"/>
            <a:ext cx="1602000" cy="272520"/>
          </a:xfrm>
          <a:prstGeom prst="rect">
            <a:avLst/>
          </a:prstGeom>
          <a:noFill/>
          <a:ln w="9525">
            <a:noFill/>
          </a:ln>
        </p:spPr>
        <p:style>
          <a:lnRef idx="0"/>
          <a:fillRef idx="0"/>
          <a:effectRef idx="0"/>
          <a:fontRef idx="minor"/>
        </p:style>
        <p:txBody>
          <a:bodyPr numCol="1" spcCol="0" lIns="0" rIns="0" tIns="0" bIns="0" anchor="t">
            <a:noAutofit/>
          </a:bodyPr>
          <a:p>
            <a:pPr>
              <a:lnSpc>
                <a:spcPct val="100000"/>
              </a:lnSpc>
              <a:tabLst>
                <a:tab algn="l" pos="0"/>
              </a:tabLst>
            </a:pPr>
            <a:r>
              <a:rPr b="1" lang="en-GB" sz="1800" spc="-1" strike="noStrike">
                <a:solidFill>
                  <a:srgbClr val="000000"/>
                </a:solidFill>
                <a:latin typeface="Times New Roman"/>
                <a:ea typeface="MS Gothic"/>
              </a:rPr>
              <a:t>January 2023</a:t>
            </a:r>
            <a:endParaRPr b="0" lang="en-US" sz="1800" spc="-1" strike="noStrike">
              <a:solidFill>
                <a:srgbClr val="000000"/>
              </a:solidFill>
              <a:latin typeface="Arial"/>
            </a:endParaRPr>
          </a:p>
        </p:txBody>
      </p:sp>
      <p:sp>
        <p:nvSpPr>
          <p:cNvPr id="140" name="Rectangle 7"/>
          <p:cNvSpPr/>
          <p:nvPr/>
        </p:nvSpPr>
        <p:spPr>
          <a:xfrm>
            <a:off x="9032400" y="6475320"/>
            <a:ext cx="2308320" cy="182880"/>
          </a:xfrm>
          <a:prstGeom prst="rect">
            <a:avLst/>
          </a:prstGeom>
          <a:noFill/>
          <a:ln w="9525">
            <a:noFill/>
          </a:ln>
        </p:spPr>
        <p:style>
          <a:lnRef idx="0"/>
          <a:fillRef idx="0"/>
          <a:effectRef idx="0"/>
          <a:fontRef idx="minor"/>
        </p:style>
        <p:txBody>
          <a:bodyPr wrap="none" lIns="0" rIns="0" tIns="0" bIns="0" anchor="t">
            <a:spAutoFit/>
          </a:bodyPr>
          <a:p>
            <a:pPr algn="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Mark Hamilton, Ruckus/CommScope</a:t>
            </a:r>
            <a:endParaRPr b="0" lang="en-US" sz="1200" spc="-1" strike="noStrike">
              <a:solidFill>
                <a:srgbClr val="000000"/>
              </a:solidFill>
              <a:latin typeface="Arial"/>
            </a:endParaRPr>
          </a:p>
        </p:txBody>
      </p:sp>
      <p:sp>
        <p:nvSpPr>
          <p:cNvPr id="141"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Click to edit Master title style</a:t>
            </a:r>
            <a:endParaRPr b="0" lang="en-GB" sz="3200" spc="-1" strike="noStrike">
              <a:solidFill>
                <a:srgbClr val="ffffff"/>
              </a:solidFill>
              <a:latin typeface="Times New Roman"/>
            </a:endParaRPr>
          </a:p>
        </p:txBody>
      </p:sp>
      <p:sp>
        <p:nvSpPr>
          <p:cNvPr id="142" name="PlaceHolder 2"/>
          <p:cNvSpPr>
            <a:spLocks noGrp="1"/>
          </p:cNvSpPr>
          <p:nvPr>
            <p:ph type="body"/>
          </p:nvPr>
        </p:nvSpPr>
        <p:spPr>
          <a:xfrm>
            <a:off x="914400" y="1981080"/>
            <a:ext cx="10360800" cy="4113000"/>
          </a:xfrm>
          <a:prstGeom prst="rect">
            <a:avLst/>
          </a:prstGeom>
          <a:noFill/>
          <a:ln w="9360">
            <a:noFill/>
          </a:ln>
        </p:spPr>
        <p:txBody>
          <a:bodyPr numCol="1" spcCol="0" lIns="92160" rIns="92160" tIns="46080" bIns="46080" anchor="t">
            <a:noAutofit/>
          </a:bodyPr>
          <a:p>
            <a:pPr marL="343080" indent="0">
              <a:lnSpc>
                <a:spcPct val="100000"/>
              </a:lnSpc>
              <a:spcBef>
                <a:spcPts val="601"/>
              </a:spcBef>
              <a:buNone/>
              <a:tabLst>
                <a:tab algn="l" pos="0"/>
              </a:tabLst>
            </a:pPr>
            <a:r>
              <a:rPr b="1" lang="en-US" sz="2400" spc="-1" strike="noStrike">
                <a:solidFill>
                  <a:srgbClr val="000000"/>
                </a:solidFill>
                <a:latin typeface="Times New Roman"/>
                <a:ea typeface="MS Gothic"/>
              </a:rPr>
              <a:t>Click to edit Master text styles</a:t>
            </a:r>
            <a:endParaRPr b="1" lang="en-GB" sz="2400" spc="-1" strike="noStrike">
              <a:solidFill>
                <a:srgbClr val="000000"/>
              </a:solidFill>
              <a:latin typeface="Times New Roman"/>
            </a:endParaRPr>
          </a:p>
          <a:p>
            <a:pPr marL="743040" indent="0">
              <a:lnSpc>
                <a:spcPct val="100000"/>
              </a:lnSpc>
              <a:spcBef>
                <a:spcPts val="499"/>
              </a:spcBef>
              <a:buNone/>
              <a:tabLst>
                <a:tab algn="l" pos="0"/>
              </a:tabLst>
            </a:pPr>
            <a:r>
              <a:rPr b="0" lang="en-US" sz="2000" spc="-1" strike="noStrike">
                <a:solidFill>
                  <a:srgbClr val="000000"/>
                </a:solidFill>
                <a:latin typeface="Times New Roman"/>
                <a:ea typeface="MS Gothic"/>
              </a:rPr>
              <a:t>Second level</a:t>
            </a:r>
            <a:endParaRPr b="1" lang="en-GB" sz="2000" spc="-1" strike="noStrike">
              <a:solidFill>
                <a:srgbClr val="000000"/>
              </a:solidFill>
              <a:latin typeface="Times New Roman"/>
            </a:endParaRPr>
          </a:p>
          <a:p>
            <a:pPr marL="1143000" indent="0">
              <a:lnSpc>
                <a:spcPct val="100000"/>
              </a:lnSpc>
              <a:spcBef>
                <a:spcPts val="451"/>
              </a:spcBef>
              <a:buNone/>
              <a:tabLst>
                <a:tab algn="l" pos="0"/>
              </a:tabLst>
            </a:pPr>
            <a:r>
              <a:rPr b="0" lang="en-US" sz="1800" spc="-1" strike="noStrike">
                <a:solidFill>
                  <a:srgbClr val="000000"/>
                </a:solidFill>
                <a:latin typeface="Times New Roman"/>
                <a:ea typeface="MS Gothic"/>
              </a:rPr>
              <a:t>Third level</a:t>
            </a:r>
            <a:endParaRPr b="1" lang="en-GB" sz="1800" spc="-1" strike="noStrike">
              <a:solidFill>
                <a:srgbClr val="000000"/>
              </a:solidFill>
              <a:latin typeface="Times New Roman"/>
            </a:endParaRPr>
          </a:p>
          <a:p>
            <a:pPr marL="1600200" indent="0">
              <a:lnSpc>
                <a:spcPct val="100000"/>
              </a:lnSpc>
              <a:spcBef>
                <a:spcPts val="400"/>
              </a:spcBef>
              <a:buNone/>
              <a:tabLst>
                <a:tab algn="l" pos="0"/>
              </a:tabLst>
            </a:pPr>
            <a:r>
              <a:rPr b="0" lang="en-US" sz="1600" spc="-1" strike="noStrike">
                <a:solidFill>
                  <a:srgbClr val="000000"/>
                </a:solidFill>
                <a:latin typeface="Times New Roman"/>
                <a:ea typeface="MS Gothic"/>
              </a:rPr>
              <a:t>Fourth level</a:t>
            </a:r>
            <a:endParaRPr b="1" lang="en-GB" sz="1600" spc="-1" strike="noStrike">
              <a:solidFill>
                <a:srgbClr val="000000"/>
              </a:solidFill>
              <a:latin typeface="Times New Roman"/>
            </a:endParaRPr>
          </a:p>
          <a:p>
            <a:pPr marL="2057400" indent="0">
              <a:lnSpc>
                <a:spcPct val="100000"/>
              </a:lnSpc>
              <a:spcBef>
                <a:spcPts val="400"/>
              </a:spcBef>
              <a:buNone/>
              <a:tabLst>
                <a:tab algn="l" pos="0"/>
              </a:tabLst>
            </a:pPr>
            <a:r>
              <a:rPr b="0" lang="en-US" sz="1600" spc="-1" strike="noStrike">
                <a:solidFill>
                  <a:srgbClr val="000000"/>
                </a:solidFill>
                <a:latin typeface="Times New Roman"/>
                <a:ea typeface="MS Gothic"/>
              </a:rPr>
              <a:t>Fifth level</a:t>
            </a:r>
            <a:endParaRPr b="1" lang="en-GB" sz="1600" spc="-1" strike="noStrike">
              <a:solidFill>
                <a:srgbClr val="000000"/>
              </a:solidFill>
              <a:latin typeface="Times New Roman"/>
            </a:endParaRPr>
          </a:p>
        </p:txBody>
      </p:sp>
      <p:sp>
        <p:nvSpPr>
          <p:cNvPr id="143" name="PlaceHolder 3"/>
          <p:cNvSpPr>
            <a:spLocks noGrp="1"/>
          </p:cNvSpPr>
          <p:nvPr>
            <p:ph type="sldNum" idx="4"/>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5CCCB038-8BEE-472A-B997-B419638F6275}"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oleObject" Target="../embeddings/oleObject1.doc"/><Relationship Id="rId2" Type="http://schemas.openxmlformats.org/officeDocument/2006/relationships/image" Target="../media/image1.wmf"/><Relationship Id="rId3" Type="http://schemas.openxmlformats.org/officeDocument/2006/relationships/slideLayout" Target="../slideLayouts/slideLayout2.xml"/><Relationship Id="rId4"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standards.ieee.org/about/policies/bylaws/sect6-7.html"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tandards.ieee.org/about/sasb/patcom/materials.html" TargetMode="External"/><Relationship Id="rId4" Type="http://schemas.openxmlformats.org/officeDocument/2006/relationships/slideLayout" Target="../slideLayouts/slideLayout13.xml"/><Relationship Id="rId5"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www.ieee.org/about/corporate/governance/p7-8.html" TargetMode="External"/><Relationship Id="rId2" Type="http://schemas.openxmlformats.org/officeDocument/2006/relationships/hyperlink" Target="https://www.ieee.org/content/dam/ieee-org/ieee/web/org/about/ieee_code_of_conduct.pdf" TargetMode="External"/><Relationship Id="rId3" Type="http://schemas.openxmlformats.org/officeDocument/2006/relationships/hyperlink" Target="http://www.ieee.org/about/corporate/governance" TargetMode="External"/><Relationship Id="rId4"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hyperlink" Target="http://standards.ieee.org/develop/policies/bylaws/sb_bylaws.pdf" TargetMode="External"/><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hyperlink" Target="http://standards.ieee.org/develop/policies/bylaws/sb_bylaws.pdf" TargetMode="External"/><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hyperlink" Target="https://mentor.ieee.org/802.11/dcn/21/11-21-0332-37-00bh-issues-tracking.docx" TargetMode="External"/><Relationship Id="rId2" Type="http://schemas.openxmlformats.org/officeDocument/2006/relationships/hyperlink" Target="https://mentor.ieee.org/802.11/dcn/22/11-22-0651-09-00bh-tgbh-motions-list.pptx" TargetMode="External"/><Relationship Id="rId3" Type="http://schemas.openxmlformats.org/officeDocument/2006/relationships/hyperlink" Target="https://mentor.ieee.org/802.11/dcn/22/11-22-0973-13-00bh-cc41-comments-against-d0-2.xlsx" TargetMode="External"/><Relationship Id="rId4" Type="http://schemas.openxmlformats.org/officeDocument/2006/relationships/slideLayout" Target="../slideLayouts/slideLayout13.xml"/><Relationship Id="rId5"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hyperlink" Target="https://mentor.ieee.org/802.11/dcn/22/11-22-2147-00-00bh-minutes-tgbh-plenary-meeting-november-2022.docx" TargetMode="External"/><Relationship Id="rId2" Type="http://schemas.openxmlformats.org/officeDocument/2006/relationships/hyperlink" Target="https://mentor.ieee.org/802.11/dcn/22/11-22-2155-00-00bh-meeting-minutes-tgbh-november-8-2022.docx" TargetMode="External"/><Relationship Id="rId3" Type="http://schemas.openxmlformats.org/officeDocument/2006/relationships/hyperlink" Target="https://mentor.ieee.org/802.11/dcn/22/11-22-2148-00-00bh-802-11bh-telecon-minutes-november-29-2022.docx" TargetMode="External"/><Relationship Id="rId4" Type="http://schemas.openxmlformats.org/officeDocument/2006/relationships/hyperlink" Target="https://mentor.ieee.org/802.11/dcn/22/11-22-2154-00-00bh-minutes-tgbh-december-1st-meeting.docx" TargetMode="External"/><Relationship Id="rId5" Type="http://schemas.openxmlformats.org/officeDocument/2006/relationships/hyperlink" Target="https://mentor.ieee.org/802.11/dcn/22/11-22-2156-01-00bh-802-11bh-telecon-minutes-december-13-2022.docx" TargetMode="External"/><Relationship Id="rId6" Type="http://schemas.openxmlformats.org/officeDocument/2006/relationships/hyperlink" Target="https://mentor.ieee.org/802.11/dcn/22/11-22-2185-00-00bh-802-11bh-telecon-minutes-december-15-2022.docx" TargetMode="External"/><Relationship Id="rId7" Type="http://schemas.openxmlformats.org/officeDocument/2006/relationships/hyperlink" Target="https://mentor.ieee.org/802.11/dcn/23/11-23-0035-00-00bh-802-11bh-telecon-minutes-december-20-2022.docx" TargetMode="External"/><Relationship Id="rId8" Type="http://schemas.openxmlformats.org/officeDocument/2006/relationships/hyperlink" Target="https://mentor.ieee.org/802.11/dcn/23/11-23-0043-00-00bh-802-11bh-telecon-minutes-january-10-2023.docx" TargetMode="External"/><Relationship Id="rId9" Type="http://schemas.openxmlformats.org/officeDocument/2006/relationships/hyperlink" Target="https://mentor.ieee.org/802.11/dcn/23/11-23-0043-00-00bh-802-11bh-telecon-minutes-january-10-2023.docx" TargetMode="External"/><Relationship Id="rId10" Type="http://schemas.openxmlformats.org/officeDocument/2006/relationships/slideLayout" Target="../slideLayouts/slideLayout13.xml"/><Relationship Id="rId11"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hyperlink" Target="https://mentor.ieee.org/802.11/dcn/21/11-21-0332-37-00bh-issues-tracking.docx" TargetMode="External"/><Relationship Id="rId2" Type="http://schemas.openxmlformats.org/officeDocument/2006/relationships/hyperlink" Target="https://mentor.ieee.org/802.11/dcn/22/11-22-0651-09-00bh-tgbh-motions-list.pptx" TargetMode="External"/><Relationship Id="rId3" Type="http://schemas.openxmlformats.org/officeDocument/2006/relationships/hyperlink" Target="https://mentor.ieee.org/802.11/dcn/22/11-22-0973-13-00bh-cc41-comments-against-d0-2.xlsx" TargetMode="External"/><Relationship Id="rId4" Type="http://schemas.openxmlformats.org/officeDocument/2006/relationships/slideLayout" Target="../slideLayouts/slideLayout13.xml"/><Relationship Id="rId5"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hyperlink" Target="https://mentor.ieee.org/802.11/dcn/21/11-21-0332-37-00bh-issues-tracking.docx" TargetMode="External"/><Relationship Id="rId2" Type="http://schemas.openxmlformats.org/officeDocument/2006/relationships/hyperlink" Target="https://mentor.ieee.org/802.11/dcn/22/11-22-0651-09-00bh-tgbh-motions-list.pptx" TargetMode="External"/><Relationship Id="rId3" Type="http://schemas.openxmlformats.org/officeDocument/2006/relationships/hyperlink" Target="https://mentor.ieee.org/802.11/dcn/22/11-22-0973-13-00bh-cc41-comments-against-d0-2.xlsx" TargetMode="External"/><Relationship Id="rId4" Type="http://schemas.openxmlformats.org/officeDocument/2006/relationships/slideLayout" Target="../slideLayouts/slideLayout13.xml"/><Relationship Id="rId5"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hyperlink" Target="https://mentor.ieee.org/802.11/dcn/21/11-21-0332-37-00bh-issues-tracking.docx" TargetMode="External"/><Relationship Id="rId2" Type="http://schemas.openxmlformats.org/officeDocument/2006/relationships/hyperlink" Target="https://mentor.ieee.org/802.11/dcn/22/11-22-0651-09-00bh-tgbh-motions-list.pptx" TargetMode="External"/><Relationship Id="rId3"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1/11-21-1141-00-00bh-excerpts-of-wba-document-wi-fi-id-scope.pptx" TargetMode="External"/><Relationship Id="rId6" Type="http://schemas.openxmlformats.org/officeDocument/2006/relationships/hyperlink" Target="https://mentor.ieee.org/802.11/dcn/22/11-22-0668-00-0000-liaison-statement-from-wba-re-wi-fi-devices-identification-group.pdf" TargetMode="External"/><Relationship Id="rId7" Type="http://schemas.openxmlformats.org/officeDocument/2006/relationships/hyperlink" Target="https://mentor.ieee.org/802.11/dcn/22/11-22-0653-00-0000-2022-march-wba-whitepaper-re-device-identification.pdf" TargetMode="External"/><Relationship Id="rId8" Type="http://schemas.openxmlformats.org/officeDocument/2006/relationships/slideLayout" Target="../slideLayouts/slideLayout13.xml"/><Relationship Id="rId9"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hyperlink" Target="https://mentor.ieee.org/802.11/dcn/22/11-22-2150-02-00bh-clarification-of-requirements.pptx" TargetMode="External"/><Relationship Id="rId2" Type="http://schemas.openxmlformats.org/officeDocument/2006/relationships/hyperlink" Target="https://mentor.ieee.org/802.11/dcn/22/11-22-2013-01-00bh-id-encoding-in-pre-schemes.pptx" TargetMode="External"/><Relationship Id="rId3" Type="http://schemas.openxmlformats.org/officeDocument/2006/relationships/hyperlink" Target="https://mentor.ieee.org/802.11/dcn/23/11-23-0083-00-00bh-identifier-status-codes.docx" TargetMode="External"/><Relationship Id="rId4" Type="http://schemas.openxmlformats.org/officeDocument/2006/relationships/hyperlink" Target="https://mentor.ieee.org/802.11/dcn/23/11-23-0061-01-00bh-discussion-on-pre-association-identification-schemes.pptx" TargetMode="External"/><Relationship Id="rId5" Type="http://schemas.openxmlformats.org/officeDocument/2006/relationships/hyperlink" Target="https://mentor.ieee.org/802.11/dcn/22/11-22-1084-01-00bh-sta-id-opt-in.pptx" TargetMode="External"/><Relationship Id="rId6"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0925-03-00bh-maad-text-for-tgbh-draft-0-2.docx" TargetMode="External"/><Relationship Id="rId8" Type="http://schemas.openxmlformats.org/officeDocument/2006/relationships/hyperlink" Target="https://mentor.ieee.org/802.11/dcn/22/11-22-1585-00-00bh-multiple-schemes-text.docx" TargetMode="External"/><Relationship Id="rId9" Type="http://schemas.openxmlformats.org/officeDocument/2006/relationships/hyperlink" Target="https://mentor.ieee.org/802.11/dcn/22/11-22-1079-08-00bh-cr-for-sta-generated-id.docx" TargetMode="External"/><Relationship Id="rId10" Type="http://schemas.openxmlformats.org/officeDocument/2006/relationships/hyperlink" Target="https://mentor.ieee.org/802.11/dcn/22/11-22-1329-11-00bh-cid-resolutoins-for-12-2-11.docx" TargetMode="External"/><Relationship Id="rId11" Type="http://schemas.openxmlformats.org/officeDocument/2006/relationships/hyperlink" Target="https://mentor.ieee.org/802.11/dcn/22/11-22-0435-02-00bh-open-issues-from-issues-tracking.pptx" TargetMode="External"/><Relationship Id="rId12" Type="http://schemas.openxmlformats.org/officeDocument/2006/relationships/slideLayout" Target="../slideLayouts/slideLayout13.xml"/><Relationship Id="rId13"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hyperlink" Target="https://www.ieee802.org/11/private/Draft_Standards/11bh/index.html" TargetMode="External"/><Relationship Id="rId2"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2.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4.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5.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6.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39.xml.rels><?xml version="1.0" encoding="UTF-8"?>
<Relationships xmlns="http://schemas.openxmlformats.org/package/2006/relationships"><Relationship Id="rId1" Type="http://schemas.openxmlformats.org/officeDocument/2006/relationships/hyperlink" Target="https://mentor.ieee.org/802.11/dcn/21/11-21-0332-37-00bh-issues-tracking.docx" TargetMode="External"/><Relationship Id="rId2" Type="http://schemas.openxmlformats.org/officeDocument/2006/relationships/slideLayout" Target="../slideLayouts/slideLayout13.xml"/><Relationship Id="rId3" Type="http://schemas.openxmlformats.org/officeDocument/2006/relationships/notesSlide" Target="../notesSlides/notesSlide39.xml"/>
</Relationships>
</file>

<file path=ppt/slides/_rels/slide4.xml.rels><?xml version="1.0" encoding="UTF-8"?>
<Relationships xmlns="http://schemas.openxmlformats.org/package/2006/relationships"><Relationship Id="rId1" Type="http://schemas.openxmlformats.org/officeDocument/2006/relationships/hyperlink" Target="https://cvent.me/nX5xrY" TargetMode="External"/><Relationship Id="rId2"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0.xml"/>
</Relationships>
</file>

<file path=ppt/slides/_rels/slide41.xml.rels><?xml version="1.0" encoding="UTF-8"?>
<Relationships xmlns="http://schemas.openxmlformats.org/package/2006/relationships"><Relationship Id="rId1" Type="http://schemas.openxmlformats.org/officeDocument/2006/relationships/hyperlink" Target="https://mentor.ieee.org/802.11/dcn/20/11-20-1988-00-0rcm-client-id-query-concept.pptx" TargetMode="External"/><Relationship Id="rId2" Type="http://schemas.openxmlformats.org/officeDocument/2006/relationships/hyperlink" Target="https://mentor.ieee.org/802.11/dcn/20/11-20-1989-00-0rcm-id-query-proposal.docx" TargetMode="External"/><Relationship Id="rId3" Type="http://schemas.openxmlformats.org/officeDocument/2006/relationships/slideLayout" Target="../slideLayouts/slideLayout13.xml"/><Relationship Id="rId4" Type="http://schemas.openxmlformats.org/officeDocument/2006/relationships/notesSlide" Target="../notesSlides/notesSlide4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title"/>
          </p:nvPr>
        </p:nvSpPr>
        <p:spPr>
          <a:xfrm>
            <a:off x="914400" y="927000"/>
            <a:ext cx="10362960" cy="53604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TGbh-agenda-2023-January-Interim</a:t>
            </a:r>
            <a:endParaRPr b="0" lang="en-GB" sz="3200" spc="-1" strike="noStrike">
              <a:solidFill>
                <a:srgbClr val="ffffff"/>
              </a:solidFill>
              <a:latin typeface="Times New Roman"/>
            </a:endParaRPr>
          </a:p>
        </p:txBody>
      </p:sp>
      <p:sp>
        <p:nvSpPr>
          <p:cNvPr id="187" name="PlaceHolder 2"/>
          <p:cNvSpPr>
            <a:spLocks noGrp="1"/>
          </p:cNvSpPr>
          <p:nvPr>
            <p:ph type="subTitle"/>
          </p:nvPr>
        </p:nvSpPr>
        <p:spPr>
          <a:xfrm>
            <a:off x="1828800" y="1463760"/>
            <a:ext cx="8534160" cy="475920"/>
          </a:xfrm>
          <a:prstGeom prst="rect">
            <a:avLst/>
          </a:prstGeom>
          <a:noFill/>
          <a:ln w="9360">
            <a:noFill/>
          </a:ln>
        </p:spPr>
        <p:txBody>
          <a:bodyPr numCol="1" spcCol="0" lIns="92160" rIns="92160" tIns="46080" bIns="46080" anchor="t">
            <a:noAutofit/>
          </a:bodyPr>
          <a:p>
            <a:pPr indent="0" algn="ctr">
              <a:lnSpc>
                <a:spcPct val="100000"/>
              </a:lnSpc>
              <a:spcBef>
                <a:spcPts val="499"/>
              </a:spcBef>
              <a:buNone/>
              <a:tabLst>
                <a:tab algn="l" pos="0"/>
              </a:tabLst>
            </a:pPr>
            <a:r>
              <a:rPr b="1" lang="en-GB" sz="2000" spc="-1" strike="noStrike">
                <a:solidFill>
                  <a:srgbClr val="000000"/>
                </a:solidFill>
                <a:latin typeface="Times New Roman"/>
                <a:ea typeface="MS Gothic"/>
              </a:rPr>
              <a:t>Date:</a:t>
            </a:r>
            <a:r>
              <a:rPr b="0" lang="en-GB" sz="2000" spc="-1" strike="noStrike">
                <a:solidFill>
                  <a:srgbClr val="000000"/>
                </a:solidFill>
                <a:latin typeface="Times New Roman"/>
                <a:ea typeface="MS Gothic"/>
              </a:rPr>
              <a:t> 2023-01-16</a:t>
            </a:r>
            <a:endParaRPr b="0" lang="en-US" sz="2000" spc="-1" strike="noStrike">
              <a:solidFill>
                <a:srgbClr val="000000"/>
              </a:solidFill>
              <a:latin typeface="Arial"/>
            </a:endParaRPr>
          </a:p>
        </p:txBody>
      </p:sp>
      <p:sp>
        <p:nvSpPr>
          <p:cNvPr id="188" name="PlaceHolder 3"/>
          <p:cNvSpPr>
            <a:spLocks noGrp="1"/>
          </p:cNvSpPr>
          <p:nvPr>
            <p:ph type="sldNum" idx="8"/>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39B9F366-1B4C-4C6E-9F4D-1ED0025841ED}"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graphicFrame>
        <p:nvGraphicFramePr>
          <p:cNvPr id="189" name="Object 3"/>
          <p:cNvGraphicFramePr/>
          <p:nvPr/>
        </p:nvGraphicFramePr>
        <p:xfrm>
          <a:off x="985680" y="2416320"/>
          <a:ext cx="10289880" cy="2480760"/>
        </p:xfrm>
        <a:graphic>
          <a:graphicData uri="http://schemas.openxmlformats.org/presentationml/2006/ole">
            <p:oleObj progId="Word.Document.8" r:id="rId1" spid="">
              <p:embed/>
              <p:pic>
                <p:nvPicPr>
                  <p:cNvPr id="190" name="Object 3" descr=""/>
                  <p:cNvPicPr/>
                  <p:nvPr/>
                </p:nvPicPr>
                <p:blipFill>
                  <a:blip r:embed="rId2"/>
                  <a:stretch/>
                </p:blipFill>
                <p:spPr>
                  <a:xfrm>
                    <a:off x="985680" y="2416320"/>
                    <a:ext cx="10289880" cy="2480760"/>
                  </a:xfrm>
                  <a:prstGeom prst="rect">
                    <a:avLst/>
                  </a:prstGeom>
                  <a:ln w="0">
                    <a:noFill/>
                  </a:ln>
                </p:spPr>
              </p:pic>
            </p:oleObj>
          </a:graphicData>
        </a:graphic>
      </p:graphicFrame>
      <p:sp>
        <p:nvSpPr>
          <p:cNvPr id="191" name="Rectangle 4"/>
          <p:cNvSpPr/>
          <p:nvPr/>
        </p:nvSpPr>
        <p:spPr>
          <a:xfrm>
            <a:off x="993600" y="1973160"/>
            <a:ext cx="1447560" cy="38052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0" lang="en-GB" sz="2000" spc="-1" strike="noStrike">
                <a:solidFill>
                  <a:srgbClr val="000000"/>
                </a:solidFill>
                <a:latin typeface="Times New Roman"/>
                <a:ea typeface="MS Gothic"/>
              </a:rPr>
              <a:t>Authors:</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GB" sz="3200" spc="-1" strike="noStrike" u="sng">
                <a:solidFill>
                  <a:srgbClr val="000000"/>
                </a:solidFill>
                <a:uFillTx/>
                <a:latin typeface="Calibri"/>
                <a:ea typeface="MS Gothic"/>
              </a:rPr>
              <a:t>Patent-related information</a:t>
            </a:r>
            <a:endParaRPr b="0" lang="en-GB" sz="3200" spc="-1" strike="noStrike">
              <a:solidFill>
                <a:srgbClr val="ffffff"/>
              </a:solidFill>
              <a:latin typeface="Times New Roman"/>
            </a:endParaRPr>
          </a:p>
        </p:txBody>
      </p:sp>
      <p:sp>
        <p:nvSpPr>
          <p:cNvPr id="220" name="PlaceHolder 2"/>
          <p:cNvSpPr>
            <a:spLocks noGrp="1"/>
          </p:cNvSpPr>
          <p:nvPr>
            <p:ph/>
          </p:nvPr>
        </p:nvSpPr>
        <p:spPr>
          <a:xfrm>
            <a:off x="914400" y="1981080"/>
            <a:ext cx="10360800" cy="4113000"/>
          </a:xfrm>
          <a:prstGeom prst="rect">
            <a:avLst/>
          </a:prstGeom>
          <a:noFill/>
          <a:ln w="9360">
            <a:noFill/>
          </a:ln>
        </p:spPr>
        <p:txBody>
          <a:bodyPr numCol="1" spcCol="0" lIns="92160" rIns="92160" tIns="46080" bIns="46080" anchor="t">
            <a:noAutofit/>
          </a:bodyPr>
          <a:p>
            <a:pPr marL="743040" indent="0">
              <a:lnSpc>
                <a:spcPct val="90000"/>
              </a:lnSpc>
              <a:buNone/>
              <a:tabLst>
                <a:tab algn="l" pos="0"/>
              </a:tabLst>
            </a:pPr>
            <a:r>
              <a:rPr b="1" lang="en-US" sz="2000" spc="-1" strike="noStrike">
                <a:solidFill>
                  <a:srgbClr val="000000"/>
                </a:solidFill>
                <a:latin typeface="Calibri"/>
                <a:ea typeface="MS Gothic"/>
              </a:rPr>
              <a:t>The patent policy and the procedures used to execute that policy are documented in the:</a:t>
            </a:r>
            <a:endParaRPr b="1" lang="en-GB" sz="2000" spc="-1" strike="noStrike">
              <a:solidFill>
                <a:srgbClr val="000000"/>
              </a:solidFill>
              <a:latin typeface="Times New Roman"/>
            </a:endParaRPr>
          </a:p>
          <a:p>
            <a:pPr lvl="2" marL="1143000" indent="-228600">
              <a:lnSpc>
                <a:spcPct val="90000"/>
              </a:lnSpc>
              <a:spcBef>
                <a:spcPts val="451"/>
              </a:spcBef>
              <a:buClr>
                <a:srgbClr val="000000"/>
              </a:buClr>
              <a:buSzPct val="150000"/>
              <a:buFont typeface="Arial"/>
              <a:buChar char="•"/>
              <a:tabLst>
                <a:tab algn="l" pos="0"/>
              </a:tabLst>
            </a:pPr>
            <a:r>
              <a:rPr b="1" i="1" lang="en-US" sz="2000" spc="-1" strike="noStrike">
                <a:solidFill>
                  <a:srgbClr val="000000"/>
                </a:solidFill>
                <a:latin typeface="Calibri"/>
                <a:ea typeface="MS Gothic"/>
              </a:rPr>
              <a:t>IEEE-SA Standards Board Bylaws</a:t>
            </a:r>
            <a:r>
              <a:rPr b="1" lang="en-US" sz="2000" spc="-1" strike="noStrike">
                <a:solidFill>
                  <a:srgbClr val="000000"/>
                </a:solidFill>
                <a:latin typeface="Calibri"/>
                <a:ea typeface="MS Gothic"/>
              </a:rPr>
              <a:t> </a:t>
            </a:r>
            <a:br>
              <a:rPr sz="2000"/>
            </a:br>
            <a:r>
              <a:rPr b="1" lang="en-US" sz="1600" spc="-1" strike="noStrike">
                <a:solidFill>
                  <a:srgbClr val="000000"/>
                </a:solidFill>
                <a:latin typeface="Calibri"/>
                <a:ea typeface="MS Gothic"/>
              </a:rPr>
              <a:t>(</a:t>
            </a:r>
            <a:r>
              <a:rPr b="0" lang="en-US" sz="1600" spc="-1" strike="noStrike" u="sng">
                <a:solidFill>
                  <a:srgbClr val="5959fe"/>
                </a:solidFill>
                <a:uFillTx/>
                <a:latin typeface="Calibri"/>
                <a:ea typeface="MS Gothic"/>
                <a:hlinkClick r:id="rId1"/>
              </a:rPr>
              <a:t>https://standards.ieee.org/about/policies/bylaws/sect6-7.html</a:t>
            </a:r>
            <a:r>
              <a:rPr b="1" lang="en-US" sz="1600" spc="-1" strike="noStrike">
                <a:solidFill>
                  <a:srgbClr val="000000"/>
                </a:solidFill>
                <a:latin typeface="Calibri"/>
                <a:ea typeface="MS Gothic"/>
              </a:rPr>
              <a:t>) </a:t>
            </a:r>
            <a:endParaRPr b="0" lang="en-GB" sz="1600" spc="-1" strike="noStrike">
              <a:solidFill>
                <a:srgbClr val="000000"/>
              </a:solidFill>
              <a:latin typeface="Times New Roman"/>
            </a:endParaRPr>
          </a:p>
          <a:p>
            <a:pPr lvl="2" marL="1143000" indent="-228600">
              <a:lnSpc>
                <a:spcPct val="90000"/>
              </a:lnSpc>
              <a:spcBef>
                <a:spcPts val="451"/>
              </a:spcBef>
              <a:buClr>
                <a:srgbClr val="000000"/>
              </a:buClr>
              <a:buSzPct val="150000"/>
              <a:buFont typeface="Arial"/>
              <a:buChar char="•"/>
              <a:tabLst>
                <a:tab algn="l" pos="0"/>
              </a:tabLst>
            </a:pPr>
            <a:r>
              <a:rPr b="1" i="1" lang="en-US" sz="2000" spc="-1" strike="noStrike">
                <a:solidFill>
                  <a:srgbClr val="000000"/>
                </a:solidFill>
                <a:latin typeface="Calibri"/>
                <a:ea typeface="MS Gothic"/>
              </a:rPr>
              <a:t>IEEE-SA Standards Board Operations Manual</a:t>
            </a:r>
            <a:r>
              <a:rPr b="1" lang="en-US" sz="2000" spc="-1" strike="noStrike">
                <a:solidFill>
                  <a:srgbClr val="000000"/>
                </a:solidFill>
                <a:latin typeface="Calibri"/>
                <a:ea typeface="MS Gothic"/>
              </a:rPr>
              <a:t> </a:t>
            </a:r>
            <a:r>
              <a:rPr b="1" lang="en-US" sz="1600" spc="-1" strike="noStrike">
                <a:solidFill>
                  <a:srgbClr val="000000"/>
                </a:solidFill>
                <a:latin typeface="Calibri"/>
                <a:ea typeface="MS Gothic"/>
              </a:rPr>
              <a:t>(</a:t>
            </a:r>
            <a:r>
              <a:rPr b="0" lang="en-US" sz="1600" spc="-1" strike="noStrike" u="sng">
                <a:solidFill>
                  <a:srgbClr val="5959fe"/>
                </a:solidFill>
                <a:uFillTx/>
                <a:latin typeface="Calibri"/>
                <a:ea typeface="MS Gothic"/>
                <a:hlinkClick r:id="rId2"/>
              </a:rPr>
              <a:t>https://standards.ieee.org/about/policies/opman/sect6.html</a:t>
            </a:r>
            <a:r>
              <a:rPr b="1" lang="en-US" sz="1600" spc="-1" strike="noStrike">
                <a:solidFill>
                  <a:srgbClr val="000000"/>
                </a:solidFill>
                <a:latin typeface="Calibri"/>
                <a:ea typeface="MS Gothic"/>
              </a:rPr>
              <a:t>)</a:t>
            </a:r>
            <a:endParaRPr b="0" lang="en-GB" sz="1600" spc="-1" strike="noStrike">
              <a:solidFill>
                <a:srgbClr val="000000"/>
              </a:solidFill>
              <a:latin typeface="Times New Roman"/>
            </a:endParaRPr>
          </a:p>
          <a:p>
            <a:pPr marL="743040" indent="0">
              <a:lnSpc>
                <a:spcPct val="90000"/>
              </a:lnSpc>
              <a:spcBef>
                <a:spcPts val="499"/>
              </a:spcBef>
              <a:buNone/>
              <a:tabLst>
                <a:tab algn="l" pos="0"/>
              </a:tabLst>
            </a:pPr>
            <a:endParaRPr b="1" lang="en-GB" sz="2000" spc="-1" strike="noStrike">
              <a:solidFill>
                <a:srgbClr val="000000"/>
              </a:solidFill>
              <a:latin typeface="Times New Roman"/>
            </a:endParaRPr>
          </a:p>
          <a:p>
            <a:pPr marL="743040" indent="0">
              <a:lnSpc>
                <a:spcPct val="90000"/>
              </a:lnSpc>
              <a:buNone/>
              <a:tabLst>
                <a:tab algn="l" pos="0"/>
              </a:tabLst>
            </a:pPr>
            <a:r>
              <a:rPr b="1" lang="en-US" sz="2000" spc="-1" strike="noStrike">
                <a:solidFill>
                  <a:srgbClr val="000000"/>
                </a:solidFill>
                <a:latin typeface="Calibri"/>
                <a:ea typeface="MS Gothic"/>
              </a:rPr>
              <a:t>	</a:t>
            </a:r>
            <a:r>
              <a:rPr b="1" lang="en-US" sz="2000" spc="-1" strike="noStrike">
                <a:solidFill>
                  <a:srgbClr val="000000"/>
                </a:solidFill>
                <a:latin typeface="Calibri"/>
                <a:ea typeface="MS Gothic"/>
              </a:rPr>
              <a:t>Material about the patent policy is available at </a:t>
            </a:r>
            <a:endParaRPr b="1" lang="en-GB" sz="2000" spc="-1" strike="noStrike">
              <a:solidFill>
                <a:srgbClr val="000000"/>
              </a:solidFill>
              <a:latin typeface="Times New Roman"/>
            </a:endParaRPr>
          </a:p>
          <a:p>
            <a:pPr marL="743040" indent="0">
              <a:lnSpc>
                <a:spcPct val="90000"/>
              </a:lnSpc>
              <a:buNone/>
              <a:tabLst>
                <a:tab algn="l" pos="0"/>
              </a:tabLst>
            </a:pPr>
            <a:r>
              <a:rPr b="1" lang="en-US" sz="2000" spc="-1" strike="noStrike">
                <a:solidFill>
                  <a:srgbClr val="000000"/>
                </a:solidFill>
                <a:latin typeface="Calibri"/>
                <a:ea typeface="MS Gothic"/>
              </a:rPr>
              <a:t>	</a:t>
            </a:r>
            <a:r>
              <a:rPr b="1" i="1" lang="en-US" sz="2000" spc="-1" strike="noStrike" u="sng">
                <a:solidFill>
                  <a:srgbClr val="5959fe"/>
                </a:solidFill>
                <a:uFillTx/>
                <a:latin typeface="Calibri"/>
                <a:ea typeface="MS Gothic"/>
                <a:hlinkClick r:id="rId3"/>
              </a:rPr>
              <a:t>http://standards.ieee.org/about/sasb/patcom/materials.html</a:t>
            </a:r>
            <a:endParaRPr b="1" lang="en-GB" sz="2000" spc="-1" strike="noStrike">
              <a:solidFill>
                <a:srgbClr val="000000"/>
              </a:solidFill>
              <a:latin typeface="Times New Roman"/>
            </a:endParaRPr>
          </a:p>
          <a:p>
            <a:pPr marL="743040" indent="0">
              <a:lnSpc>
                <a:spcPct val="90000"/>
              </a:lnSpc>
              <a:buNone/>
              <a:tabLst>
                <a:tab algn="l" pos="0"/>
              </a:tabLst>
            </a:pPr>
            <a:endParaRPr b="1" lang="en-GB" sz="2000" spc="-1" strike="noStrike">
              <a:solidFill>
                <a:srgbClr val="000000"/>
              </a:solidFill>
              <a:latin typeface="Times New Roman"/>
            </a:endParaRPr>
          </a:p>
          <a:p>
            <a:pPr marL="743040" indent="0">
              <a:lnSpc>
                <a:spcPct val="90000"/>
              </a:lnSpc>
              <a:buNone/>
              <a:tabLst>
                <a:tab algn="l" pos="0"/>
              </a:tabLst>
            </a:pPr>
            <a:endParaRPr b="1" lang="en-GB" sz="3200" spc="-1" strike="noStrike">
              <a:solidFill>
                <a:srgbClr val="000000"/>
              </a:solidFill>
              <a:latin typeface="Times New Roman"/>
            </a:endParaRPr>
          </a:p>
          <a:p>
            <a:pPr marL="743040" indent="0" algn="ctr">
              <a:lnSpc>
                <a:spcPct val="90000"/>
              </a:lnSpc>
              <a:buNone/>
              <a:tabLst>
                <a:tab algn="l" pos="0"/>
              </a:tabLst>
            </a:pPr>
            <a:r>
              <a:rPr b="1" lang="en-US" sz="3200" spc="-1" strike="noStrike">
                <a:solidFill>
                  <a:srgbClr val="000000"/>
                </a:solidFill>
                <a:latin typeface="Calibri"/>
                <a:ea typeface="MS Gothic"/>
              </a:rPr>
              <a:t>	</a:t>
            </a:r>
            <a:r>
              <a:rPr b="1" lang="en-US" sz="3200" spc="-1" strike="noStrike">
                <a:solidFill>
                  <a:srgbClr val="000000"/>
                </a:solidFill>
                <a:latin typeface="Calibri"/>
                <a:ea typeface="MS Gothic"/>
              </a:rPr>
              <a:t>If you have questions, contact the IEEE-SA Standards Board Patent Committee Administrator at patcom@ieee.org</a:t>
            </a:r>
            <a:endParaRPr b="1" lang="en-GB" sz="3200" spc="-1" strike="noStrike">
              <a:solidFill>
                <a:srgbClr val="000000"/>
              </a:solidFill>
              <a:latin typeface="Times New Roman"/>
            </a:endParaRPr>
          </a:p>
          <a:p>
            <a:pPr marL="343080" indent="0">
              <a:lnSpc>
                <a:spcPct val="100000"/>
              </a:lnSpc>
              <a:spcBef>
                <a:spcPts val="601"/>
              </a:spcBef>
              <a:buNone/>
              <a:tabLst>
                <a:tab algn="l" pos="0"/>
              </a:tabLst>
            </a:pPr>
            <a:endParaRPr b="1" lang="en-GB" sz="2400" spc="-1" strike="noStrike">
              <a:solidFill>
                <a:srgbClr val="000000"/>
              </a:solidFill>
              <a:latin typeface="Times New Roman"/>
            </a:endParaRPr>
          </a:p>
        </p:txBody>
      </p:sp>
      <p:sp>
        <p:nvSpPr>
          <p:cNvPr id="221" name="PlaceHolder 3"/>
          <p:cNvSpPr>
            <a:spLocks noGrp="1"/>
          </p:cNvSpPr>
          <p:nvPr>
            <p:ph type="sldNum" idx="17"/>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FBEEED99-3089-41F3-807F-A2693DE85AE1}"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
        <p:nvSpPr>
          <p:cNvPr id="222" name="Rectangle 3"/>
          <p:cNvSpPr/>
          <p:nvPr/>
        </p:nvSpPr>
        <p:spPr>
          <a:xfrm>
            <a:off x="2057400" y="609480"/>
            <a:ext cx="8229240" cy="7617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endParaRPr b="1" lang="en-GB" sz="2400" spc="-1" strike="noStrike" u="sng">
              <a:solidFill>
                <a:srgbClr val="000099"/>
              </a:solidFill>
              <a:uFillTx/>
              <a:latin typeface="Arial"/>
              <a:ea typeface="MS Gothic"/>
            </a:endParaRPr>
          </a:p>
        </p:txBody>
      </p:sp>
      <p:sp>
        <p:nvSpPr>
          <p:cNvPr id="223" name="Text Box 7"/>
          <p:cNvSpPr/>
          <p:nvPr/>
        </p:nvSpPr>
        <p:spPr>
          <a:xfrm>
            <a:off x="1581840" y="6095880"/>
            <a:ext cx="95076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1" lang="en-US" sz="1800" spc="-1" strike="noStrike" u="sng">
                <a:solidFill>
                  <a:srgbClr val="000000"/>
                </a:solidFill>
                <a:uFillTx/>
                <a:latin typeface="Times New Roman"/>
                <a:ea typeface="MS Gothic"/>
              </a:rPr>
              <a:t>Slide #4</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rmAutofit/>
          </a:bodyPr>
          <a:p>
            <a:pPr indent="0" algn="ctr">
              <a:lnSpc>
                <a:spcPct val="100000"/>
              </a:lnSpc>
              <a:buNone/>
            </a:pPr>
            <a:r>
              <a:rPr b="1" lang="en-US" sz="3200" spc="-1" strike="noStrike">
                <a:solidFill>
                  <a:srgbClr val="000000"/>
                </a:solidFill>
                <a:latin typeface="Times New Roman"/>
                <a:ea typeface="MS Gothic"/>
              </a:rPr>
              <a:t>IEEE SA Copyright Policy</a:t>
            </a:r>
            <a:endParaRPr b="0" lang="en-GB" sz="3200" spc="-1" strike="noStrike">
              <a:solidFill>
                <a:srgbClr val="ffffff"/>
              </a:solidFill>
              <a:latin typeface="Times New Roman"/>
            </a:endParaRPr>
          </a:p>
        </p:txBody>
      </p:sp>
      <p:sp>
        <p:nvSpPr>
          <p:cNvPr id="225" name="PlaceHolder 2"/>
          <p:cNvSpPr>
            <a:spLocks noGrp="1"/>
          </p:cNvSpPr>
          <p:nvPr>
            <p:ph/>
          </p:nvPr>
        </p:nvSpPr>
        <p:spPr>
          <a:xfrm>
            <a:off x="914400" y="1981080"/>
            <a:ext cx="10360800" cy="4113000"/>
          </a:xfrm>
          <a:prstGeom prst="rect">
            <a:avLst/>
          </a:prstGeom>
          <a:noFill/>
          <a:ln w="9360">
            <a:noFill/>
          </a:ln>
        </p:spPr>
        <p:txBody>
          <a:bodyPr numCol="1" spcCol="0" lIns="92160" rIns="92160" tIns="46080" bIns="46080" anchor="t">
            <a:normAutofit fontScale="97000"/>
          </a:bodyPr>
          <a:p>
            <a:pPr marL="332640" indent="-332640">
              <a:lnSpc>
                <a:spcPct val="100000"/>
              </a:lnSpc>
              <a:spcBef>
                <a:spcPts val="601"/>
              </a:spcBef>
              <a:buClr>
                <a:srgbClr val="000000"/>
              </a:buClr>
              <a:buFont typeface="Arial"/>
              <a:buChar char="•"/>
            </a:pPr>
            <a:r>
              <a:rPr b="1" lang="en-US" sz="2130" spc="-1" strike="noStrike">
                <a:solidFill>
                  <a:srgbClr val="000000"/>
                </a:solidFill>
                <a:latin typeface="Times New Roman"/>
                <a:ea typeface="MS Gothic"/>
              </a:rPr>
              <a:t>By participating in this activity, you agree to comply with the IEEE Code of Ethics, all applicable laws, and all IEEE policies and procedures including, but not limited to, the IEEE SA Copyright Policy. </a:t>
            </a:r>
            <a:endParaRPr b="1" lang="en-GB" sz="2130" spc="-1" strike="noStrike">
              <a:solidFill>
                <a:srgbClr val="000000"/>
              </a:solidFill>
              <a:latin typeface="Times New Roman"/>
            </a:endParaRPr>
          </a:p>
          <a:p>
            <a:pPr indent="0">
              <a:lnSpc>
                <a:spcPct val="100000"/>
              </a:lnSpc>
              <a:buNone/>
            </a:pPr>
            <a:endParaRPr b="1" lang="en-GB" sz="2930" spc="-1" strike="noStrike">
              <a:solidFill>
                <a:srgbClr val="000000"/>
              </a:solidFill>
              <a:latin typeface="Times New Roman"/>
            </a:endParaRPr>
          </a:p>
          <a:p>
            <a:pPr lvl="1" marL="831240" indent="-332640">
              <a:lnSpc>
                <a:spcPct val="100000"/>
              </a:lnSpc>
              <a:spcBef>
                <a:spcPts val="499"/>
              </a:spcBef>
              <a:buClr>
                <a:srgbClr val="000000"/>
              </a:buClr>
              <a:buSzPct val="150000"/>
              <a:buFont typeface="Arial"/>
              <a:buChar char="•"/>
            </a:pPr>
            <a:r>
              <a:rPr b="0" lang="en-US" sz="2060" spc="-1" strike="noStrike">
                <a:solidFill>
                  <a:srgbClr val="000000"/>
                </a:solidFill>
                <a:latin typeface="Times New Roman"/>
                <a:ea typeface="MS Gothic"/>
              </a:rPr>
              <a:t>Previously Published material (copyright assertion indicated) shall not be presented/submitted to the Working Group nor incorporated into a Working Group draft unless permission is granted. </a:t>
            </a:r>
            <a:endParaRPr b="0" lang="en-GB" sz="2060" spc="-1" strike="noStrike">
              <a:solidFill>
                <a:srgbClr val="000000"/>
              </a:solidFill>
              <a:latin typeface="Times New Roman"/>
            </a:endParaRPr>
          </a:p>
          <a:p>
            <a:pPr lvl="1" marL="831240" indent="-332640">
              <a:lnSpc>
                <a:spcPct val="100000"/>
              </a:lnSpc>
              <a:spcBef>
                <a:spcPts val="499"/>
              </a:spcBef>
              <a:buClr>
                <a:srgbClr val="000000"/>
              </a:buClr>
              <a:buSzPct val="150000"/>
              <a:buFont typeface="Arial"/>
              <a:buChar char="•"/>
            </a:pPr>
            <a:r>
              <a:rPr b="0" lang="en-US" sz="2060" spc="-1" strike="noStrike">
                <a:solidFill>
                  <a:srgbClr val="000000"/>
                </a:solidFill>
                <a:latin typeface="Times New Roman"/>
                <a:ea typeface="MS Gothic"/>
              </a:rPr>
              <a:t>Prior to presentation or submission, you shall notify the Working Group Chair of previously Published material and should assist the Chair in obtaining copyright permission acceptable to IEEE SA.</a:t>
            </a:r>
            <a:endParaRPr b="0" lang="en-GB" sz="2060" spc="-1" strike="noStrike">
              <a:solidFill>
                <a:srgbClr val="000000"/>
              </a:solidFill>
              <a:latin typeface="Times New Roman"/>
            </a:endParaRPr>
          </a:p>
          <a:p>
            <a:pPr lvl="1" marL="831240" indent="-332640">
              <a:lnSpc>
                <a:spcPct val="100000"/>
              </a:lnSpc>
              <a:spcBef>
                <a:spcPts val="499"/>
              </a:spcBef>
              <a:buClr>
                <a:srgbClr val="000000"/>
              </a:buClr>
              <a:buSzPct val="150000"/>
              <a:buFont typeface="Arial"/>
              <a:buChar char="•"/>
            </a:pPr>
            <a:r>
              <a:rPr b="0" lang="en-US" sz="2060" spc="-1" strike="noStrike">
                <a:solidFill>
                  <a:srgbClr val="000000"/>
                </a:solidFill>
                <a:latin typeface="Times New Roman"/>
                <a:ea typeface="MS Gothic"/>
              </a:rPr>
              <a:t>For material that is not previously Published, IEEE is automatically granted a license to use any material that is presented or submitted.</a:t>
            </a:r>
            <a:endParaRPr b="0" lang="en-GB" sz="2060" spc="-1" strike="noStrike">
              <a:solidFill>
                <a:srgbClr val="000000"/>
              </a:solidFill>
              <a:latin typeface="Times New Roman"/>
            </a:endParaRPr>
          </a:p>
          <a:p>
            <a:pPr indent="0">
              <a:spcBef>
                <a:spcPts val="1417"/>
              </a:spcBef>
              <a:buNone/>
            </a:pPr>
            <a:endParaRPr b="1" lang="en-GB" sz="1870" spc="-1" strike="noStrike">
              <a:solidFill>
                <a:srgbClr val="000000"/>
              </a:solidFill>
              <a:latin typeface="Times New Roman"/>
            </a:endParaRPr>
          </a:p>
        </p:txBody>
      </p:sp>
      <p:sp>
        <p:nvSpPr>
          <p:cNvPr id="226" name="PlaceHolder 3"/>
          <p:cNvSpPr>
            <a:spLocks noGrp="1"/>
          </p:cNvSpPr>
          <p:nvPr>
            <p:ph type="sldNum" idx="18"/>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D6B22229-5250-4D73-8CA9-2DE8429DDB3A}" type="slidenum">
              <a:rPr b="0" lang="en-GB" sz="1200" spc="-1" strike="noStrike">
                <a:solidFill>
                  <a:srgbClr val="000000"/>
                </a:solidFill>
                <a:latin typeface="Times New Roman"/>
                <a:ea typeface="MS Gothic"/>
              </a:rPr>
              <a:t>11</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rmAutofit/>
          </a:bodyPr>
          <a:p>
            <a:pPr indent="0" algn="ctr">
              <a:lnSpc>
                <a:spcPct val="100000"/>
              </a:lnSpc>
              <a:buNone/>
            </a:pPr>
            <a:r>
              <a:rPr b="1" lang="en-US" sz="3200" spc="-1" strike="noStrike">
                <a:solidFill>
                  <a:srgbClr val="000000"/>
                </a:solidFill>
                <a:latin typeface="Times New Roman"/>
                <a:ea typeface="MS Gothic"/>
              </a:rPr>
              <a:t>IEEE SA Copyright Policy</a:t>
            </a:r>
            <a:endParaRPr b="0" lang="en-GB" sz="3200" spc="-1" strike="noStrike">
              <a:solidFill>
                <a:srgbClr val="ffffff"/>
              </a:solidFill>
              <a:latin typeface="Times New Roman"/>
            </a:endParaRPr>
          </a:p>
        </p:txBody>
      </p:sp>
      <p:sp>
        <p:nvSpPr>
          <p:cNvPr id="228" name="PlaceHolder 2"/>
          <p:cNvSpPr>
            <a:spLocks noGrp="1"/>
          </p:cNvSpPr>
          <p:nvPr>
            <p:ph/>
          </p:nvPr>
        </p:nvSpPr>
        <p:spPr>
          <a:xfrm>
            <a:off x="914400" y="1752480"/>
            <a:ext cx="10360800" cy="4723920"/>
          </a:xfrm>
          <a:prstGeom prst="rect">
            <a:avLst/>
          </a:prstGeom>
          <a:noFill/>
          <a:ln w="9360">
            <a:noFill/>
          </a:ln>
        </p:spPr>
        <p:txBody>
          <a:bodyPr numCol="1" spcCol="0" lIns="92160" rIns="92160" tIns="46080" bIns="46080" anchor="t">
            <a:noAutofit/>
          </a:bodyPr>
          <a:p>
            <a:pPr lvl="2" marL="1200240" indent="-285840">
              <a:lnSpc>
                <a:spcPct val="100000"/>
              </a:lnSpc>
              <a:spcBef>
                <a:spcPts val="451"/>
              </a:spcBef>
              <a:buClr>
                <a:srgbClr val="000000"/>
              </a:buClr>
              <a:buSzPct val="150000"/>
              <a:buFont typeface="Arial"/>
              <a:buChar char="•"/>
            </a:pPr>
            <a:r>
              <a:rPr b="0" lang="en-US" sz="1800" spc="-1" strike="noStrike">
                <a:solidFill>
                  <a:srgbClr val="000000"/>
                </a:solidFill>
                <a:latin typeface="Times New Roman"/>
                <a:ea typeface="MS Gothic"/>
              </a:rPr>
              <a:t>The IEEE SA Copyright Policy is described in the IEEE SA Standards Board Bylaws and IEEE SA Standards Board Operations Manual</a:t>
            </a:r>
            <a:endParaRPr b="0" lang="en-GB" sz="1800" spc="-1" strike="noStrike">
              <a:solidFill>
                <a:srgbClr val="000000"/>
              </a:solidFill>
              <a:latin typeface="Times New Roman"/>
            </a:endParaRPr>
          </a:p>
          <a:p>
            <a:pPr lvl="3" marL="1657440" indent="-285840">
              <a:lnSpc>
                <a:spcPct val="100000"/>
              </a:lnSpc>
              <a:spcBef>
                <a:spcPts val="400"/>
              </a:spcBef>
              <a:buClr>
                <a:srgbClr val="000000"/>
              </a:buClr>
              <a:buSzPct val="150000"/>
              <a:buFont typeface="Arial"/>
              <a:buChar char="•"/>
            </a:pPr>
            <a:r>
              <a:rPr b="0" lang="en-US" sz="1800" spc="-1" strike="noStrike">
                <a:solidFill>
                  <a:srgbClr val="000000"/>
                </a:solidFill>
                <a:latin typeface="Times New Roman"/>
                <a:ea typeface="MS Gothic"/>
              </a:rPr>
              <a:t>IEEE SA Copyright Policy, see </a:t>
            </a:r>
            <a:br>
              <a:rPr sz="1800"/>
            </a:br>
            <a:r>
              <a:rPr b="0" lang="en-US" sz="1800" spc="-1" strike="noStrike">
                <a:solidFill>
                  <a:srgbClr val="000000"/>
                </a:solidFill>
                <a:latin typeface="Times New Roman"/>
                <a:ea typeface="MS Gothic"/>
              </a:rPr>
              <a:t>	</a:t>
            </a:r>
            <a:r>
              <a:rPr b="0" lang="en-US" sz="1800" spc="-1" strike="noStrike">
                <a:solidFill>
                  <a:srgbClr val="000000"/>
                </a:solidFill>
                <a:latin typeface="Times New Roman"/>
                <a:ea typeface="MS Gothic"/>
              </a:rPr>
              <a:t>Clause 7 of the IEEE SA Standards Board Bylaws</a:t>
            </a:r>
            <a:br>
              <a:rPr sz="1800"/>
            </a:br>
            <a:r>
              <a:rPr b="0" lang="en-US" sz="1800" spc="-1" strike="noStrike">
                <a:solidFill>
                  <a:srgbClr val="000000"/>
                </a:solidFill>
                <a:latin typeface="Times New Roman"/>
                <a:ea typeface="MS Gothic"/>
              </a:rPr>
              <a:t> </a:t>
            </a:r>
            <a:r>
              <a:rPr b="0" lang="en-US" sz="1800" spc="-1" strike="noStrike">
                <a:solidFill>
                  <a:srgbClr val="000000"/>
                </a:solidFill>
                <a:latin typeface="Times New Roman"/>
                <a:ea typeface="MS Gothic"/>
              </a:rPr>
              <a:t>	</a:t>
            </a:r>
            <a:r>
              <a:rPr b="0" lang="en-US" sz="1600" spc="-1" strike="noStrike" u="sng">
                <a:solidFill>
                  <a:srgbClr val="5959fe"/>
                </a:solidFill>
                <a:uFillTx/>
                <a:latin typeface="Times New Roman"/>
                <a:ea typeface="MS Gothic"/>
                <a:hlinkClick r:id="rId1"/>
              </a:rPr>
              <a:t>https://standards.ieee.org/about/policies/bylaws/sect6-7.html#7</a:t>
            </a:r>
            <a:br>
              <a:rPr sz="1600"/>
            </a:br>
            <a:r>
              <a:rPr b="0" lang="en-US" sz="1800" spc="-1" strike="noStrike">
                <a:solidFill>
                  <a:srgbClr val="000000"/>
                </a:solidFill>
                <a:latin typeface="Times New Roman"/>
                <a:ea typeface="MS Gothic"/>
              </a:rPr>
              <a:t>	</a:t>
            </a:r>
            <a:r>
              <a:rPr b="0" lang="en-US" sz="1800" spc="-1" strike="noStrike">
                <a:solidFill>
                  <a:srgbClr val="000000"/>
                </a:solidFill>
                <a:latin typeface="Times New Roman"/>
                <a:ea typeface="MS Gothic"/>
              </a:rPr>
              <a:t>Clause 6.1 of the IEEE SA Standards Board Operations Manual</a:t>
            </a:r>
            <a:br>
              <a:rPr sz="1800"/>
            </a:br>
            <a:r>
              <a:rPr b="0" lang="en-US" sz="1800" spc="-1" strike="noStrike">
                <a:solidFill>
                  <a:srgbClr val="000000"/>
                </a:solidFill>
                <a:latin typeface="Times New Roman"/>
                <a:ea typeface="MS Gothic"/>
              </a:rPr>
              <a:t>	</a:t>
            </a:r>
            <a:r>
              <a:rPr b="0" lang="en-US" sz="1600" spc="-1" strike="noStrike" u="sng">
                <a:solidFill>
                  <a:srgbClr val="5959fe"/>
                </a:solidFill>
                <a:uFillTx/>
                <a:latin typeface="Times New Roman"/>
                <a:ea typeface="MS Gothic"/>
                <a:hlinkClick r:id="rId2"/>
              </a:rPr>
              <a:t>https://standards.ieee.org/about/policies/opman/sect6.html</a:t>
            </a:r>
            <a:endParaRPr b="0" lang="en-GB" sz="1600" spc="-1" strike="noStrike">
              <a:solidFill>
                <a:srgbClr val="000000"/>
              </a:solidFill>
              <a:latin typeface="Times New Roman"/>
            </a:endParaRPr>
          </a:p>
          <a:p>
            <a:pPr lvl="2" marL="1200240" indent="-285840">
              <a:lnSpc>
                <a:spcPct val="100000"/>
              </a:lnSpc>
              <a:spcBef>
                <a:spcPts val="451"/>
              </a:spcBef>
              <a:buClr>
                <a:srgbClr val="000000"/>
              </a:buClr>
              <a:buSzPct val="150000"/>
              <a:buFont typeface="Arial"/>
              <a:buChar char="•"/>
            </a:pPr>
            <a:r>
              <a:rPr b="0" lang="en-US" sz="1800" spc="-1" strike="noStrike">
                <a:solidFill>
                  <a:srgbClr val="000000"/>
                </a:solidFill>
                <a:latin typeface="Times New Roman"/>
                <a:ea typeface="MS Gothic"/>
              </a:rPr>
              <a:t>IEEE SA Copyright Permission</a:t>
            </a:r>
            <a:endParaRPr b="0" lang="en-GB" sz="1800" spc="-1" strike="noStrike">
              <a:solidFill>
                <a:srgbClr val="000000"/>
              </a:solidFill>
              <a:latin typeface="Times New Roman"/>
            </a:endParaRPr>
          </a:p>
          <a:p>
            <a:pPr lvl="3" marL="1657440" indent="-285840">
              <a:lnSpc>
                <a:spcPct val="100000"/>
              </a:lnSpc>
              <a:spcBef>
                <a:spcPts val="400"/>
              </a:spcBef>
              <a:buClr>
                <a:srgbClr val="000000"/>
              </a:buClr>
              <a:buSzPct val="150000"/>
              <a:buFont typeface="Arial"/>
              <a:buChar char="•"/>
            </a:pPr>
            <a:r>
              <a:rPr b="0" lang="en-US" sz="1600" spc="-1" strike="noStrike" u="sng">
                <a:solidFill>
                  <a:srgbClr val="5959fe"/>
                </a:solidFill>
                <a:uFillTx/>
                <a:latin typeface="Times New Roman"/>
                <a:ea typeface="MS Gothic"/>
                <a:hlinkClick r:id="rId3"/>
              </a:rPr>
              <a:t>https://standards.ieee.org/content/dam/ieee-standards/standards/web/documents/other/permissionltrs.zip</a:t>
            </a:r>
            <a:endParaRPr b="0" lang="en-GB" sz="1600" spc="-1" strike="noStrike">
              <a:solidFill>
                <a:srgbClr val="000000"/>
              </a:solidFill>
              <a:latin typeface="Times New Roman"/>
            </a:endParaRPr>
          </a:p>
          <a:p>
            <a:pPr lvl="2" marL="1200240" indent="-285840">
              <a:lnSpc>
                <a:spcPct val="100000"/>
              </a:lnSpc>
              <a:spcBef>
                <a:spcPts val="451"/>
              </a:spcBef>
              <a:buClr>
                <a:srgbClr val="000000"/>
              </a:buClr>
              <a:buSzPct val="150000"/>
              <a:buFont typeface="Arial"/>
              <a:buChar char="•"/>
            </a:pPr>
            <a:r>
              <a:rPr b="0" lang="en-US" sz="1800" spc="-1" strike="noStrike">
                <a:solidFill>
                  <a:srgbClr val="000000"/>
                </a:solidFill>
                <a:latin typeface="Times New Roman"/>
                <a:ea typeface="MS Gothic"/>
              </a:rPr>
              <a:t>IEEE SA Copyright FAQs</a:t>
            </a:r>
            <a:endParaRPr b="0" lang="en-GB" sz="1800" spc="-1" strike="noStrike">
              <a:solidFill>
                <a:srgbClr val="000000"/>
              </a:solidFill>
              <a:latin typeface="Times New Roman"/>
            </a:endParaRPr>
          </a:p>
          <a:p>
            <a:pPr lvl="3" marL="1657440" indent="-285840">
              <a:lnSpc>
                <a:spcPct val="100000"/>
              </a:lnSpc>
              <a:spcBef>
                <a:spcPts val="400"/>
              </a:spcBef>
              <a:buClr>
                <a:srgbClr val="000000"/>
              </a:buClr>
              <a:buSzPct val="150000"/>
              <a:buFont typeface="Arial"/>
              <a:buChar char="•"/>
            </a:pPr>
            <a:r>
              <a:rPr b="0" lang="en-US" sz="1600" spc="-1" strike="noStrike" u="sng">
                <a:solidFill>
                  <a:srgbClr val="5959fe"/>
                </a:solidFill>
                <a:uFillTx/>
                <a:latin typeface="Times New Roman"/>
                <a:ea typeface="MS Gothic"/>
                <a:hlinkClick r:id="rId4"/>
              </a:rPr>
              <a:t>http://standards.ieee.org/faqs/copyrights.html/</a:t>
            </a:r>
            <a:endParaRPr b="0" lang="en-GB" sz="1600" spc="-1" strike="noStrike">
              <a:solidFill>
                <a:srgbClr val="000000"/>
              </a:solidFill>
              <a:latin typeface="Times New Roman"/>
            </a:endParaRPr>
          </a:p>
          <a:p>
            <a:pPr lvl="2" marL="1200240" indent="-285840">
              <a:lnSpc>
                <a:spcPct val="100000"/>
              </a:lnSpc>
              <a:spcBef>
                <a:spcPts val="451"/>
              </a:spcBef>
              <a:buClr>
                <a:srgbClr val="000000"/>
              </a:buClr>
              <a:buSzPct val="150000"/>
              <a:buFont typeface="Arial"/>
              <a:buChar char="•"/>
            </a:pPr>
            <a:r>
              <a:rPr b="0" lang="en-US" sz="1800" spc="-1" strike="noStrike">
                <a:solidFill>
                  <a:srgbClr val="000000"/>
                </a:solidFill>
                <a:latin typeface="Times New Roman"/>
                <a:ea typeface="MS Gothic"/>
              </a:rPr>
              <a:t>IEEE SA Best Practices for IEEE Standards Development </a:t>
            </a:r>
            <a:endParaRPr b="0" lang="en-GB" sz="1800" spc="-1" strike="noStrike">
              <a:solidFill>
                <a:srgbClr val="000000"/>
              </a:solidFill>
              <a:latin typeface="Times New Roman"/>
            </a:endParaRPr>
          </a:p>
          <a:p>
            <a:pPr lvl="3" marL="1657440" indent="-285840">
              <a:lnSpc>
                <a:spcPct val="100000"/>
              </a:lnSpc>
              <a:spcBef>
                <a:spcPts val="400"/>
              </a:spcBef>
              <a:buClr>
                <a:srgbClr val="000000"/>
              </a:buClr>
              <a:buSzPct val="150000"/>
              <a:buFont typeface="Arial"/>
              <a:buChar char="•"/>
            </a:pPr>
            <a:r>
              <a:rPr b="0" lang="en-US" sz="1600" spc="-1" strike="noStrike" u="sng">
                <a:solidFill>
                  <a:srgbClr val="5959fe"/>
                </a:solidFill>
                <a:uFillTx/>
                <a:latin typeface="Times New Roman"/>
                <a:ea typeface="MS Gothic"/>
                <a:hlinkClick r:id="rId5"/>
              </a:rPr>
              <a:t>http://standards.ieee.org/develop/policies/best_practices_for_ieee_standards_development_051215.pdf</a:t>
            </a:r>
            <a:endParaRPr b="0" lang="en-GB" sz="1600" spc="-1" strike="noStrike">
              <a:solidFill>
                <a:srgbClr val="000000"/>
              </a:solidFill>
              <a:latin typeface="Times New Roman"/>
            </a:endParaRPr>
          </a:p>
          <a:p>
            <a:pPr lvl="2" marL="1200240" indent="-285840">
              <a:lnSpc>
                <a:spcPct val="100000"/>
              </a:lnSpc>
              <a:spcBef>
                <a:spcPts val="451"/>
              </a:spcBef>
              <a:buClr>
                <a:srgbClr val="000000"/>
              </a:buClr>
              <a:buSzPct val="150000"/>
              <a:buFont typeface="Arial"/>
              <a:buChar char="•"/>
            </a:pPr>
            <a:r>
              <a:rPr b="0" lang="en-US" sz="1800" spc="-1" strike="noStrike">
                <a:solidFill>
                  <a:srgbClr val="000000"/>
                </a:solidFill>
                <a:latin typeface="Times New Roman"/>
                <a:ea typeface="MS Gothic"/>
              </a:rPr>
              <a:t>Distribution of Draft Standards (see 6.1.3 of the SASB Operations Manual)</a:t>
            </a:r>
            <a:endParaRPr b="0" lang="en-GB" sz="1800" spc="-1" strike="noStrike">
              <a:solidFill>
                <a:srgbClr val="000000"/>
              </a:solidFill>
              <a:latin typeface="Times New Roman"/>
            </a:endParaRPr>
          </a:p>
          <a:p>
            <a:pPr lvl="3" marL="1657440" indent="-285840">
              <a:lnSpc>
                <a:spcPct val="100000"/>
              </a:lnSpc>
              <a:spcBef>
                <a:spcPts val="400"/>
              </a:spcBef>
              <a:buClr>
                <a:srgbClr val="000000"/>
              </a:buClr>
              <a:buSzPct val="150000"/>
              <a:buFont typeface="Arial"/>
              <a:buChar char="•"/>
            </a:pPr>
            <a:r>
              <a:rPr b="0" lang="en-US" sz="1600" spc="-1" strike="noStrike" u="sng">
                <a:solidFill>
                  <a:srgbClr val="5959fe"/>
                </a:solidFill>
                <a:uFillTx/>
                <a:latin typeface="Times New Roman"/>
                <a:ea typeface="MS Gothic"/>
                <a:hlinkClick r:id="rId6"/>
              </a:rPr>
              <a:t>https://standards.ieee.org/about/policies/opman/sect6.html</a:t>
            </a:r>
            <a:endParaRPr b="0" lang="en-GB" sz="1600" spc="-1" strike="noStrike">
              <a:solidFill>
                <a:srgbClr val="000000"/>
              </a:solidFill>
              <a:latin typeface="Times New Roman"/>
            </a:endParaRPr>
          </a:p>
          <a:p>
            <a:pPr indent="0">
              <a:spcBef>
                <a:spcPts val="1417"/>
              </a:spcBef>
              <a:buNone/>
            </a:pPr>
            <a:endParaRPr b="1" lang="en-GB" sz="1600" spc="-1" strike="noStrike">
              <a:solidFill>
                <a:srgbClr val="000000"/>
              </a:solidFill>
              <a:latin typeface="Times New Roman"/>
            </a:endParaRPr>
          </a:p>
        </p:txBody>
      </p:sp>
      <p:sp>
        <p:nvSpPr>
          <p:cNvPr id="229" name="TextBox 6"/>
          <p:cNvSpPr/>
          <p:nvPr/>
        </p:nvSpPr>
        <p:spPr>
          <a:xfrm>
            <a:off x="9524880" y="640080"/>
            <a:ext cx="2590560" cy="10044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2000" spc="-1" strike="noStrike">
                <a:solidFill>
                  <a:srgbClr val="ff0000"/>
                </a:solidFill>
                <a:latin typeface="Times New Roman"/>
                <a:ea typeface="MS Gothic"/>
              </a:rPr>
              <a:t>Secretary to record that copyright policy slides were presented</a:t>
            </a:r>
            <a:endParaRPr b="0" lang="en-US" sz="2000" spc="-1" strike="noStrike">
              <a:solidFill>
                <a:srgbClr val="000000"/>
              </a:solidFill>
              <a:latin typeface="Arial"/>
            </a:endParaRPr>
          </a:p>
        </p:txBody>
      </p:sp>
      <p:sp>
        <p:nvSpPr>
          <p:cNvPr id="230" name="PlaceHolder 3"/>
          <p:cNvSpPr>
            <a:spLocks noGrp="1"/>
          </p:cNvSpPr>
          <p:nvPr>
            <p:ph type="sldNum" idx="19"/>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EE24E055-D801-4E5C-B57E-FDE5B2C0F46F}"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Participant behavior in IEEE-SA activities is guided</a:t>
            </a:r>
            <a:br>
              <a:rPr sz="3200"/>
            </a:br>
            <a:r>
              <a:rPr b="1" lang="en-US" sz="3200" spc="-1" strike="noStrike">
                <a:solidFill>
                  <a:srgbClr val="000000"/>
                </a:solidFill>
                <a:latin typeface="Times New Roman"/>
                <a:ea typeface="MS Gothic"/>
              </a:rPr>
              <a:t>by the IEEE Codes of Ethics &amp; Conduct</a:t>
            </a:r>
            <a:endParaRPr b="0" lang="en-GB" sz="3200" spc="-1" strike="noStrike">
              <a:solidFill>
                <a:srgbClr val="ffffff"/>
              </a:solidFill>
              <a:latin typeface="Times New Roman"/>
            </a:endParaRPr>
          </a:p>
        </p:txBody>
      </p:sp>
      <p:sp>
        <p:nvSpPr>
          <p:cNvPr id="232" name="PlaceHolder 2"/>
          <p:cNvSpPr>
            <a:spLocks noGrp="1"/>
          </p:cNvSpPr>
          <p:nvPr>
            <p:ph/>
          </p:nvPr>
        </p:nvSpPr>
        <p:spPr>
          <a:xfrm>
            <a:off x="914400" y="1981080"/>
            <a:ext cx="10360800" cy="4113000"/>
          </a:xfrm>
          <a:prstGeom prst="rect">
            <a:avLst/>
          </a:prstGeom>
          <a:noFill/>
          <a:ln w="9360">
            <a:noFill/>
          </a:ln>
        </p:spPr>
        <p:txBody>
          <a:bodyPr numCol="1" spcCol="0" lIns="92160" rIns="92160" tIns="46080" bIns="46080" anchor="t">
            <a:noAutofit/>
          </a:bodyPr>
          <a:p>
            <a:pPr marL="343080" indent="-343080">
              <a:lnSpc>
                <a:spcPct val="100000"/>
              </a:lnSpc>
              <a:spcBef>
                <a:spcPts val="601"/>
              </a:spcBef>
              <a:buClr>
                <a:srgbClr val="000000"/>
              </a:buClr>
              <a:buFont typeface="Arial"/>
              <a:buChar char="•"/>
            </a:pPr>
            <a:r>
              <a:rPr b="1" lang="en-US" sz="2400" spc="-1" strike="noStrike">
                <a:solidFill>
                  <a:srgbClr val="000000"/>
                </a:solidFill>
                <a:latin typeface="Times New Roman"/>
                <a:ea typeface="MS Gothic"/>
              </a:rPr>
              <a:t>All participants in IEEE-SA activities are expected to adhere to the core principles underlying the:</a:t>
            </a:r>
            <a:endParaRPr b="1" lang="en-GB" sz="2400" spc="-1" strike="noStrike">
              <a:solidFill>
                <a:srgbClr val="000000"/>
              </a:solidFill>
              <a:latin typeface="Times New Roman"/>
            </a:endParaRPr>
          </a:p>
          <a:p>
            <a:pPr lvl="1" marL="743040" indent="-285840">
              <a:lnSpc>
                <a:spcPct val="100000"/>
              </a:lnSpc>
              <a:spcBef>
                <a:spcPts val="499"/>
              </a:spcBef>
              <a:buClr>
                <a:srgbClr val="000000"/>
              </a:buClr>
              <a:buFont typeface="Arial"/>
              <a:buChar char="•"/>
            </a:pPr>
            <a:r>
              <a:rPr b="0" lang="en-US" sz="1800" spc="-1" strike="noStrike" u="sng">
                <a:solidFill>
                  <a:srgbClr val="5959fe"/>
                </a:solidFill>
                <a:uFillTx/>
                <a:latin typeface="Times New Roman"/>
                <a:ea typeface="MS Gothic"/>
                <a:hlinkClick r:id="rId1"/>
              </a:rPr>
              <a:t>IEEE Code of Ethics</a:t>
            </a:r>
            <a:endParaRPr b="0" lang="en-GB" sz="1800" spc="-1" strike="noStrike">
              <a:solidFill>
                <a:srgbClr val="000000"/>
              </a:solidFill>
              <a:latin typeface="Times New Roman"/>
            </a:endParaRPr>
          </a:p>
          <a:p>
            <a:pPr lvl="1" marL="743040" indent="-285840">
              <a:lnSpc>
                <a:spcPct val="100000"/>
              </a:lnSpc>
              <a:spcBef>
                <a:spcPts val="499"/>
              </a:spcBef>
              <a:buClr>
                <a:srgbClr val="000000"/>
              </a:buClr>
              <a:buFont typeface="Arial"/>
              <a:buChar char="•"/>
            </a:pPr>
            <a:r>
              <a:rPr b="0" lang="en-US" sz="1800" spc="-1" strike="noStrike" u="sng">
                <a:solidFill>
                  <a:srgbClr val="5959fe"/>
                </a:solidFill>
                <a:uFillTx/>
                <a:latin typeface="Times New Roman"/>
                <a:ea typeface="MS Gothic"/>
                <a:hlinkClick r:id="rId2"/>
              </a:rPr>
              <a:t>IEEE Code of Conduct</a:t>
            </a:r>
            <a:endParaRPr b="0" lang="en-GB" sz="1800" spc="-1" strike="noStrike">
              <a:solidFill>
                <a:srgbClr val="000000"/>
              </a:solidFill>
              <a:latin typeface="Times New Roman"/>
            </a:endParaRPr>
          </a:p>
          <a:p>
            <a:pPr marL="343080" indent="-343080">
              <a:lnSpc>
                <a:spcPct val="100000"/>
              </a:lnSpc>
              <a:spcBef>
                <a:spcPts val="601"/>
              </a:spcBef>
              <a:buClr>
                <a:srgbClr val="000000"/>
              </a:buClr>
              <a:buFont typeface="Arial"/>
              <a:buChar char="•"/>
            </a:pPr>
            <a:r>
              <a:rPr b="1" lang="en-US" sz="2400" spc="-1" strike="noStrike">
                <a:solidFill>
                  <a:srgbClr val="000000"/>
                </a:solidFill>
                <a:latin typeface="Times New Roman"/>
                <a:ea typeface="MS Gothic"/>
              </a:rPr>
              <a:t>The core principles of the IEEE Codes of Ethics &amp; Conduct are to:</a:t>
            </a:r>
            <a:endParaRPr b="1" lang="en-GB" sz="2400" spc="-1" strike="noStrike">
              <a:solidFill>
                <a:srgbClr val="000000"/>
              </a:solidFill>
              <a:latin typeface="Times New Roman"/>
            </a:endParaRPr>
          </a:p>
          <a:p>
            <a:pPr lvl="1" marL="743040" indent="-285840">
              <a:lnSpc>
                <a:spcPct val="100000"/>
              </a:lnSpc>
              <a:spcBef>
                <a:spcPts val="499"/>
              </a:spcBef>
              <a:buClr>
                <a:srgbClr val="000000"/>
              </a:buClr>
              <a:buFont typeface="Arial"/>
              <a:buChar char="•"/>
            </a:pPr>
            <a:r>
              <a:rPr b="0" i="1" lang="en-US" sz="1800" spc="-1" strike="noStrike">
                <a:solidFill>
                  <a:srgbClr val="000000"/>
                </a:solidFill>
                <a:latin typeface="Times New Roman"/>
                <a:ea typeface="MS Gothic"/>
              </a:rPr>
              <a:t>Uphold the highest standards of integrity, responsible behavior, and ethical and professional conduct</a:t>
            </a:r>
            <a:endParaRPr b="0" lang="en-GB" sz="1800" spc="-1" strike="noStrike">
              <a:solidFill>
                <a:srgbClr val="000000"/>
              </a:solidFill>
              <a:latin typeface="Times New Roman"/>
            </a:endParaRPr>
          </a:p>
          <a:p>
            <a:pPr lvl="1" marL="743040" indent="-285840">
              <a:lnSpc>
                <a:spcPct val="100000"/>
              </a:lnSpc>
              <a:spcBef>
                <a:spcPts val="499"/>
              </a:spcBef>
              <a:buClr>
                <a:srgbClr val="000000"/>
              </a:buClr>
              <a:buFont typeface="Arial"/>
              <a:buChar char="•"/>
            </a:pPr>
            <a:r>
              <a:rPr b="0" i="1" lang="en-US" sz="1800" spc="-1" strike="noStrike">
                <a:solidFill>
                  <a:srgbClr val="000000"/>
                </a:solidFill>
                <a:latin typeface="Times New Roman"/>
                <a:ea typeface="MS Gothic"/>
              </a:rPr>
              <a:t>Treat people fairly and with respect, to not engage in harassment, discrimination, or retaliation, and to protect people's privacy.</a:t>
            </a:r>
            <a:endParaRPr b="0" lang="en-GB" sz="1800" spc="-1" strike="noStrike">
              <a:solidFill>
                <a:srgbClr val="000000"/>
              </a:solidFill>
              <a:latin typeface="Times New Roman"/>
            </a:endParaRPr>
          </a:p>
          <a:p>
            <a:pPr lvl="1" marL="743040" indent="-285840">
              <a:lnSpc>
                <a:spcPct val="100000"/>
              </a:lnSpc>
              <a:spcBef>
                <a:spcPts val="499"/>
              </a:spcBef>
              <a:buClr>
                <a:srgbClr val="000000"/>
              </a:buClr>
              <a:buFont typeface="Arial"/>
              <a:buChar char="•"/>
            </a:pPr>
            <a:r>
              <a:rPr b="0" i="1" lang="en-US" sz="1800" spc="-1" strike="noStrike">
                <a:solidFill>
                  <a:srgbClr val="000000"/>
                </a:solidFill>
                <a:latin typeface="Times New Roman"/>
                <a:ea typeface="MS Gothic"/>
              </a:rPr>
              <a:t>Avoid injuring others, their property, reputation, or employment by false or malicious action</a:t>
            </a:r>
            <a:endParaRPr b="0" lang="en-GB" sz="1800" spc="-1" strike="noStrike">
              <a:solidFill>
                <a:srgbClr val="000000"/>
              </a:solidFill>
              <a:latin typeface="Times New Roman"/>
            </a:endParaRPr>
          </a:p>
          <a:p>
            <a:pPr marL="343080" indent="-343080">
              <a:lnSpc>
                <a:spcPct val="100000"/>
              </a:lnSpc>
              <a:spcBef>
                <a:spcPts val="601"/>
              </a:spcBef>
              <a:buClr>
                <a:srgbClr val="000000"/>
              </a:buClr>
              <a:buFont typeface="Arial"/>
              <a:buChar char="•"/>
            </a:pPr>
            <a:r>
              <a:rPr b="1" lang="en-US" sz="2400" spc="-1" strike="noStrike">
                <a:solidFill>
                  <a:srgbClr val="000000"/>
                </a:solidFill>
                <a:latin typeface="Times New Roman"/>
                <a:ea typeface="MS Gothic"/>
              </a:rPr>
              <a:t>The most recent versions of these Codes are available at</a:t>
            </a:r>
            <a:endParaRPr b="1" lang="en-GB" sz="2400" spc="-1" strike="noStrike">
              <a:solidFill>
                <a:srgbClr val="000000"/>
              </a:solidFill>
              <a:latin typeface="Times New Roman"/>
            </a:endParaRPr>
          </a:p>
          <a:p>
            <a:pPr lvl="1" marL="743040" indent="-285840">
              <a:lnSpc>
                <a:spcPct val="100000"/>
              </a:lnSpc>
              <a:spcBef>
                <a:spcPts val="499"/>
              </a:spcBef>
              <a:buClr>
                <a:srgbClr val="000000"/>
              </a:buClr>
              <a:buFont typeface="Arial"/>
              <a:buChar char="•"/>
            </a:pPr>
            <a:r>
              <a:rPr b="0" lang="en-US" sz="1800" spc="-1" strike="noStrike" u="sng">
                <a:solidFill>
                  <a:srgbClr val="5959fe"/>
                </a:solidFill>
                <a:uFillTx/>
                <a:latin typeface="Times New Roman"/>
                <a:ea typeface="MS Gothic"/>
                <a:hlinkClick r:id="rId3"/>
              </a:rPr>
              <a:t>http://www.ieee.org/about/corporate/governance</a:t>
            </a:r>
            <a:endParaRPr b="0" lang="en-GB" sz="1800" spc="-1" strike="noStrike">
              <a:solidFill>
                <a:srgbClr val="000000"/>
              </a:solidFill>
              <a:latin typeface="Times New Roman"/>
            </a:endParaRPr>
          </a:p>
        </p:txBody>
      </p:sp>
      <p:sp>
        <p:nvSpPr>
          <p:cNvPr id="233" name="PlaceHolder 3"/>
          <p:cNvSpPr>
            <a:spLocks noGrp="1"/>
          </p:cNvSpPr>
          <p:nvPr>
            <p:ph type="sldNum" idx="20"/>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4BFCEB33-A19E-4B08-B508-9DED68C301A3}"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Participants in the IEEE-SA “individual process” shall</a:t>
            </a:r>
            <a:br>
              <a:rPr sz="3200"/>
            </a:br>
            <a:r>
              <a:rPr b="1" lang="en-US" sz="3200" spc="-1" strike="noStrike">
                <a:solidFill>
                  <a:srgbClr val="000000"/>
                </a:solidFill>
                <a:latin typeface="Times New Roman"/>
                <a:ea typeface="MS Gothic"/>
              </a:rPr>
              <a:t>act independently of others, including employers</a:t>
            </a:r>
            <a:endParaRPr b="0" lang="en-GB" sz="3200" spc="-1" strike="noStrike">
              <a:solidFill>
                <a:srgbClr val="ffffff"/>
              </a:solidFill>
              <a:latin typeface="Times New Roman"/>
            </a:endParaRPr>
          </a:p>
        </p:txBody>
      </p:sp>
      <p:sp>
        <p:nvSpPr>
          <p:cNvPr id="235" name="PlaceHolder 2"/>
          <p:cNvSpPr>
            <a:spLocks noGrp="1"/>
          </p:cNvSpPr>
          <p:nvPr>
            <p:ph/>
          </p:nvPr>
        </p:nvSpPr>
        <p:spPr>
          <a:xfrm>
            <a:off x="914400" y="1981080"/>
            <a:ext cx="10360800" cy="4113000"/>
          </a:xfrm>
          <a:prstGeom prst="rect">
            <a:avLst/>
          </a:prstGeom>
          <a:noFill/>
          <a:ln w="9360">
            <a:noFill/>
          </a:ln>
        </p:spPr>
        <p:txBody>
          <a:bodyPr numCol="1" spcCol="0" lIns="92160" rIns="92160" tIns="46080" bIns="46080" anchor="t">
            <a:noAutofit/>
          </a:bodyPr>
          <a:p>
            <a:pPr marL="343080" indent="-343080">
              <a:lnSpc>
                <a:spcPct val="100000"/>
              </a:lnSpc>
              <a:spcBef>
                <a:spcPts val="601"/>
              </a:spcBef>
              <a:buClr>
                <a:srgbClr val="000000"/>
              </a:buClr>
              <a:buFont typeface="Arial"/>
              <a:buChar char="•"/>
            </a:pPr>
            <a:r>
              <a:rPr b="1" lang="en-US" sz="2000" spc="-1" strike="noStrike">
                <a:solidFill>
                  <a:srgbClr val="000000"/>
                </a:solidFill>
                <a:latin typeface="Times New Roman"/>
                <a:ea typeface="MS Gothic"/>
              </a:rPr>
              <a:t>The </a:t>
            </a:r>
            <a:r>
              <a:rPr b="1" lang="en-US" sz="2000" spc="-1" strike="noStrike" u="sng">
                <a:solidFill>
                  <a:srgbClr val="5959fe"/>
                </a:solidFill>
                <a:uFillTx/>
                <a:latin typeface="Times New Roman"/>
                <a:ea typeface="MS Gothic"/>
                <a:hlinkClick r:id="rId1"/>
              </a:rPr>
              <a:t>IEEE-SA Standards Board Bylaws </a:t>
            </a:r>
            <a:r>
              <a:rPr b="1" lang="en-US" sz="2000" spc="-1" strike="noStrike">
                <a:solidFill>
                  <a:srgbClr val="000000"/>
                </a:solidFill>
                <a:latin typeface="Times New Roman"/>
                <a:ea typeface="MS Gothic"/>
              </a:rPr>
              <a:t>require that “participants in the IEEE standards development individual process shall act based on their qualifications and experience”</a:t>
            </a:r>
            <a:endParaRPr b="1" lang="en-GB" sz="2000" spc="-1" strike="noStrike">
              <a:solidFill>
                <a:srgbClr val="000000"/>
              </a:solidFill>
              <a:latin typeface="Times New Roman"/>
            </a:endParaRPr>
          </a:p>
          <a:p>
            <a:pPr marL="343080" indent="-343080">
              <a:lnSpc>
                <a:spcPct val="100000"/>
              </a:lnSpc>
              <a:spcBef>
                <a:spcPts val="601"/>
              </a:spcBef>
              <a:buClr>
                <a:srgbClr val="000000"/>
              </a:buClr>
              <a:buFont typeface="Arial"/>
              <a:buChar char="•"/>
            </a:pPr>
            <a:r>
              <a:rPr b="1" lang="en-US" sz="2000" spc="-1" strike="noStrike">
                <a:solidFill>
                  <a:srgbClr val="000000"/>
                </a:solidFill>
                <a:latin typeface="Times New Roman"/>
                <a:ea typeface="MS Gothic"/>
              </a:rPr>
              <a:t>This means participants:</a:t>
            </a:r>
            <a:endParaRPr b="1" lang="en-GB" sz="2000" spc="-1" strike="noStrike">
              <a:solidFill>
                <a:srgbClr val="000000"/>
              </a:solidFill>
              <a:latin typeface="Times New Roman"/>
            </a:endParaRPr>
          </a:p>
          <a:p>
            <a:pPr lvl="1" marL="743040" indent="-285840">
              <a:lnSpc>
                <a:spcPct val="100000"/>
              </a:lnSpc>
              <a:spcBef>
                <a:spcPts val="499"/>
              </a:spcBef>
              <a:buClr>
                <a:srgbClr val="000000"/>
              </a:buClr>
              <a:buFont typeface="Arial"/>
              <a:buChar char="•"/>
            </a:pPr>
            <a:r>
              <a:rPr b="1" lang="en-US" sz="1800" spc="-1" strike="noStrike">
                <a:solidFill>
                  <a:srgbClr val="00b050"/>
                </a:solidFill>
                <a:latin typeface="Times New Roman"/>
                <a:ea typeface="MS Gothic"/>
              </a:rPr>
              <a:t>Shall act &amp; vote </a:t>
            </a:r>
            <a:r>
              <a:rPr b="0" lang="en-US" sz="1800" spc="-1" strike="noStrike">
                <a:solidFill>
                  <a:srgbClr val="000000"/>
                </a:solidFill>
                <a:latin typeface="Times New Roman"/>
                <a:ea typeface="MS Gothic"/>
              </a:rPr>
              <a:t>based on their personal &amp; independent opinions derived from their expertise, knowledge, and qualifications</a:t>
            </a:r>
            <a:endParaRPr b="0" lang="en-GB" sz="1800" spc="-1" strike="noStrike">
              <a:solidFill>
                <a:srgbClr val="000000"/>
              </a:solidFill>
              <a:latin typeface="Times New Roman"/>
            </a:endParaRPr>
          </a:p>
          <a:p>
            <a:pPr lvl="1" marL="743040" indent="-285840">
              <a:lnSpc>
                <a:spcPct val="100000"/>
              </a:lnSpc>
              <a:spcBef>
                <a:spcPts val="499"/>
              </a:spcBef>
              <a:buClr>
                <a:srgbClr val="000000"/>
              </a:buClr>
              <a:buFont typeface="Arial"/>
              <a:buChar char="•"/>
            </a:pPr>
            <a:r>
              <a:rPr b="1" lang="en-US" sz="1800" spc="-1" strike="noStrike">
                <a:solidFill>
                  <a:srgbClr val="ff0000"/>
                </a:solidFill>
                <a:latin typeface="Times New Roman"/>
                <a:ea typeface="MS Gothic"/>
              </a:rPr>
              <a:t>Shall not act or vote </a:t>
            </a:r>
            <a:r>
              <a:rPr b="0" lang="en-US" sz="1800" spc="-1"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 orders</a:t>
            </a:r>
            <a:endParaRPr b="0" lang="en-GB" sz="1800" spc="-1" strike="noStrike">
              <a:solidFill>
                <a:srgbClr val="000000"/>
              </a:solidFill>
              <a:latin typeface="Times New Roman"/>
            </a:endParaRPr>
          </a:p>
          <a:p>
            <a:pPr lvl="1" marL="743040" indent="-285840">
              <a:lnSpc>
                <a:spcPct val="100000"/>
              </a:lnSpc>
              <a:spcBef>
                <a:spcPts val="499"/>
              </a:spcBef>
              <a:buClr>
                <a:srgbClr val="000000"/>
              </a:buClr>
              <a:buFont typeface="Arial"/>
              <a:buChar char="•"/>
            </a:pPr>
            <a:r>
              <a:rPr b="1" lang="en-US" sz="1800" spc="-1" strike="noStrike">
                <a:solidFill>
                  <a:srgbClr val="ff0000"/>
                </a:solidFill>
                <a:latin typeface="Times New Roman"/>
                <a:ea typeface="MS Gothic"/>
              </a:rPr>
              <a:t>Shall not direct </a:t>
            </a:r>
            <a:r>
              <a:rPr b="0" lang="en-US" sz="1800" spc="-1" strike="noStrike">
                <a:solidFill>
                  <a:srgbClr val="000000"/>
                </a:solidFill>
                <a:latin typeface="Times New Roman"/>
                <a:ea typeface="MS Gothic"/>
              </a:rPr>
              <a:t>the actions or votes of other participants or retaliate against other participants for fulfilling their responsibility to act &amp; vote based on their personal &amp; independently developed opinions</a:t>
            </a:r>
            <a:endParaRPr b="0" lang="en-GB" sz="1800" spc="-1" strike="noStrike">
              <a:solidFill>
                <a:srgbClr val="000000"/>
              </a:solidFill>
              <a:latin typeface="Times New Roman"/>
            </a:endParaRPr>
          </a:p>
          <a:p>
            <a:pPr marL="343080" indent="-343080">
              <a:lnSpc>
                <a:spcPct val="100000"/>
              </a:lnSpc>
              <a:spcBef>
                <a:spcPts val="601"/>
              </a:spcBef>
              <a:buClr>
                <a:srgbClr val="000000"/>
              </a:buClr>
              <a:buFont typeface="Arial"/>
              <a:buChar char="•"/>
            </a:pPr>
            <a:r>
              <a:rPr b="1" lang="en-US" sz="2000" spc="-1" strike="noStrike">
                <a:solidFill>
                  <a:srgbClr val="000000"/>
                </a:solidFill>
                <a:latin typeface="Times New Roman"/>
                <a:ea typeface="MS Gothic"/>
              </a:rPr>
              <a:t>By participating in standards activities using the “</a:t>
            </a:r>
            <a:r>
              <a:rPr b="1" i="1" lang="en-US" sz="2000" spc="-1" strike="noStrike">
                <a:solidFill>
                  <a:srgbClr val="000000"/>
                </a:solidFill>
                <a:latin typeface="Times New Roman"/>
                <a:ea typeface="MS Gothic"/>
              </a:rPr>
              <a:t>individual process</a:t>
            </a:r>
            <a:r>
              <a:rPr b="1" lang="en-US" sz="2000" spc="-1" strike="noStrike">
                <a:solidFill>
                  <a:srgbClr val="000000"/>
                </a:solidFill>
                <a:latin typeface="Times New Roman"/>
                <a:ea typeface="MS Gothic"/>
              </a:rPr>
              <a:t>”, you are deemed to accept these requirements; if you are unable to satisfy these requirements then you shall immediately cease any participation</a:t>
            </a:r>
            <a:endParaRPr b="1" lang="en-GB" sz="2000" spc="-1" strike="noStrike">
              <a:solidFill>
                <a:srgbClr val="000000"/>
              </a:solidFill>
              <a:latin typeface="Times New Roman"/>
            </a:endParaRPr>
          </a:p>
        </p:txBody>
      </p:sp>
      <p:sp>
        <p:nvSpPr>
          <p:cNvPr id="236" name="PlaceHolder 3"/>
          <p:cNvSpPr>
            <a:spLocks noGrp="1"/>
          </p:cNvSpPr>
          <p:nvPr>
            <p:ph type="sldNum" idx="21"/>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62287026-F9B7-4ECC-BFD1-96EB1399711E}"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IEEE-SA standards activities shall allow the fair &amp;</a:t>
            </a:r>
            <a:br>
              <a:rPr sz="3200"/>
            </a:br>
            <a:r>
              <a:rPr b="1" lang="en-US" sz="3200" spc="-1" strike="noStrike">
                <a:solidFill>
                  <a:srgbClr val="000000"/>
                </a:solidFill>
                <a:latin typeface="Times New Roman"/>
                <a:ea typeface="MS Gothic"/>
              </a:rPr>
              <a:t>equitable consideration of all viewpoints</a:t>
            </a:r>
            <a:endParaRPr b="0" lang="en-GB" sz="3200" spc="-1" strike="noStrike">
              <a:solidFill>
                <a:srgbClr val="ffffff"/>
              </a:solidFill>
              <a:latin typeface="Times New Roman"/>
            </a:endParaRPr>
          </a:p>
        </p:txBody>
      </p:sp>
      <p:sp>
        <p:nvSpPr>
          <p:cNvPr id="238" name="PlaceHolder 2"/>
          <p:cNvSpPr>
            <a:spLocks noGrp="1"/>
          </p:cNvSpPr>
          <p:nvPr>
            <p:ph/>
          </p:nvPr>
        </p:nvSpPr>
        <p:spPr>
          <a:xfrm>
            <a:off x="914400" y="1981080"/>
            <a:ext cx="10360800" cy="4113000"/>
          </a:xfrm>
          <a:prstGeom prst="rect">
            <a:avLst/>
          </a:prstGeom>
          <a:noFill/>
          <a:ln w="9360">
            <a:noFill/>
          </a:ln>
        </p:spPr>
        <p:txBody>
          <a:bodyPr numCol="1" spcCol="0" lIns="92160" rIns="92160" tIns="46080" bIns="46080" anchor="t">
            <a:noAutofit/>
          </a:bodyPr>
          <a:p>
            <a:pPr marL="343080" indent="-343080">
              <a:lnSpc>
                <a:spcPct val="100000"/>
              </a:lnSpc>
              <a:spcBef>
                <a:spcPts val="601"/>
              </a:spcBef>
              <a:buClr>
                <a:srgbClr val="000000"/>
              </a:buClr>
              <a:buFont typeface="Arial"/>
              <a:buChar char="•"/>
            </a:pPr>
            <a:r>
              <a:rPr b="1" lang="en-US" sz="2400" spc="-1" strike="noStrike">
                <a:solidFill>
                  <a:srgbClr val="000000"/>
                </a:solidFill>
                <a:latin typeface="Times New Roman"/>
                <a:ea typeface="MS Gothic"/>
              </a:rPr>
              <a:t>The </a:t>
            </a:r>
            <a:r>
              <a:rPr b="1" lang="en-US" sz="2400" spc="-1" strike="noStrike" u="sng">
                <a:solidFill>
                  <a:srgbClr val="5959fe"/>
                </a:solidFill>
                <a:uFillTx/>
                <a:latin typeface="Times New Roman"/>
                <a:ea typeface="MS Gothic"/>
                <a:hlinkClick r:id="rId1"/>
              </a:rPr>
              <a:t>IEEE-SA Standards Board Bylaws </a:t>
            </a:r>
            <a:r>
              <a:rPr b="1" lang="en-US" sz="2400" spc="-1" strike="noStrike">
                <a:solidFill>
                  <a:srgbClr val="000000"/>
                </a:solidFill>
                <a:latin typeface="Times New Roman"/>
                <a:ea typeface="MS Gothic"/>
              </a:rPr>
              <a:t>(clause 5.2.1.3) specifies that “</a:t>
            </a:r>
            <a:r>
              <a:rPr b="1" i="1" lang="en-US" sz="2400" spc="-1" strike="noStrike">
                <a:solidFill>
                  <a:srgbClr val="000000"/>
                </a:solidFill>
                <a:latin typeface="Times New Roman"/>
                <a:ea typeface="MS Gothic"/>
              </a:rPr>
              <a:t>the standards development process shall not be dominated by any single interest category, individual, or organization</a:t>
            </a:r>
            <a:r>
              <a:rPr b="1" lang="en-US" sz="2400" spc="-1" strike="noStrike">
                <a:solidFill>
                  <a:srgbClr val="000000"/>
                </a:solidFill>
                <a:latin typeface="Times New Roman"/>
                <a:ea typeface="MS Gothic"/>
              </a:rPr>
              <a:t>”</a:t>
            </a:r>
            <a:endParaRPr b="1" lang="en-GB" sz="2400" spc="-1" strike="noStrike">
              <a:solidFill>
                <a:srgbClr val="000000"/>
              </a:solidFill>
              <a:latin typeface="Times New Roman"/>
            </a:endParaRPr>
          </a:p>
          <a:p>
            <a:pPr lvl="1" marL="743040" indent="-285840">
              <a:lnSpc>
                <a:spcPct val="100000"/>
              </a:lnSpc>
              <a:spcBef>
                <a:spcPts val="499"/>
              </a:spcBef>
              <a:buClr>
                <a:srgbClr val="000000"/>
              </a:buClr>
              <a:buFont typeface="Arial"/>
              <a:buChar char="•"/>
            </a:pPr>
            <a:r>
              <a:rPr b="0" lang="en-US" sz="1800" spc="-1" strike="noStrike">
                <a:solidFill>
                  <a:srgbClr val="000000"/>
                </a:solidFill>
                <a:latin typeface="Times New Roman"/>
                <a:ea typeface="MS Gothic"/>
              </a:rPr>
              <a:t>This means no participant may exercise “</a:t>
            </a:r>
            <a:r>
              <a:rPr b="0" i="1" lang="en-US" sz="1800" spc="-1" strike="noStrike">
                <a:solidFill>
                  <a:srgbClr val="000000"/>
                </a:solidFill>
                <a:latin typeface="Times New Roman"/>
                <a:ea typeface="MS Gothic"/>
              </a:rPr>
              <a:t>authority, leadership, or influence by reason of superior leverage, strength, or representation to the exclusion of fair and equitable consideration of other viewpoints</a:t>
            </a:r>
            <a:r>
              <a:rPr b="0" lang="en-US" sz="1800" spc="-1" strike="noStrike">
                <a:solidFill>
                  <a:srgbClr val="000000"/>
                </a:solidFill>
                <a:latin typeface="Times New Roman"/>
                <a:ea typeface="MS Gothic"/>
              </a:rPr>
              <a:t>” or “</a:t>
            </a:r>
            <a:r>
              <a:rPr b="0" i="1" lang="en-US" sz="1800" spc="-1" strike="noStrike">
                <a:solidFill>
                  <a:srgbClr val="000000"/>
                </a:solidFill>
                <a:latin typeface="Times New Roman"/>
                <a:ea typeface="MS Gothic"/>
              </a:rPr>
              <a:t>to hinder the progress of the standards development activity</a:t>
            </a:r>
            <a:r>
              <a:rPr b="0" lang="en-US" sz="1800" spc="-1" strike="noStrike">
                <a:solidFill>
                  <a:srgbClr val="000000"/>
                </a:solidFill>
                <a:latin typeface="Times New Roman"/>
                <a:ea typeface="MS Gothic"/>
              </a:rPr>
              <a:t>”</a:t>
            </a:r>
            <a:endParaRPr b="0" lang="en-GB" sz="1800" spc="-1" strike="noStrike">
              <a:solidFill>
                <a:srgbClr val="000000"/>
              </a:solidFill>
              <a:latin typeface="Times New Roman"/>
            </a:endParaRPr>
          </a:p>
          <a:p>
            <a:pPr marL="343080" indent="-343080">
              <a:lnSpc>
                <a:spcPct val="100000"/>
              </a:lnSpc>
              <a:spcBef>
                <a:spcPts val="601"/>
              </a:spcBef>
              <a:buClr>
                <a:srgbClr val="000000"/>
              </a:buClr>
              <a:buFont typeface="Arial"/>
              <a:buChar char="•"/>
            </a:pPr>
            <a:r>
              <a:rPr b="1" lang="en-US" sz="2400" spc="-1" strike="noStrike">
                <a:solidFill>
                  <a:srgbClr val="000000"/>
                </a:solidFill>
                <a:latin typeface="Times New Roman"/>
                <a:ea typeface="MS Gothic"/>
              </a:rPr>
              <a:t>This rule applies equally to those participating in a standards development project and to that project’s leadership group</a:t>
            </a:r>
            <a:endParaRPr b="1" lang="en-GB" sz="2400" spc="-1" strike="noStrike">
              <a:solidFill>
                <a:srgbClr val="000000"/>
              </a:solidFill>
              <a:latin typeface="Times New Roman"/>
            </a:endParaRPr>
          </a:p>
          <a:p>
            <a:pPr marL="343080" indent="-343080">
              <a:lnSpc>
                <a:spcPct val="100000"/>
              </a:lnSpc>
              <a:spcBef>
                <a:spcPts val="601"/>
              </a:spcBef>
              <a:buClr>
                <a:srgbClr val="000000"/>
              </a:buClr>
              <a:buFont typeface="Arial"/>
              <a:buChar char="•"/>
            </a:pPr>
            <a:r>
              <a:rPr b="1" lang="en-US" sz="2400" spc="-1" strike="noStrike">
                <a:solidFill>
                  <a:srgbClr val="000000"/>
                </a:solidFill>
                <a:latin typeface="Times New Roman"/>
                <a:ea typeface="MS Gothic"/>
              </a:rPr>
              <a:t>Any person who reasonably suspects that dominance is occurring in a standards development project is encouraged to bring the issue to the attention of the Standards Committee or the project’s IEEE-SA Program Manager</a:t>
            </a:r>
            <a:endParaRPr b="1" lang="en-GB" sz="2400" spc="-1" strike="noStrike">
              <a:solidFill>
                <a:srgbClr val="000000"/>
              </a:solidFill>
              <a:latin typeface="Times New Roman"/>
            </a:endParaRPr>
          </a:p>
        </p:txBody>
      </p:sp>
      <p:sp>
        <p:nvSpPr>
          <p:cNvPr id="239" name="PlaceHolder 3"/>
          <p:cNvSpPr>
            <a:spLocks noGrp="1"/>
          </p:cNvSpPr>
          <p:nvPr>
            <p:ph type="sldNum" idx="22"/>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3A5141A7-6492-4D2E-B630-E0D3BCEA3985}"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PlaceHolder 1"/>
          <p:cNvSpPr>
            <a:spLocks noGrp="1"/>
          </p:cNvSpPr>
          <p:nvPr>
            <p:ph type="title"/>
          </p:nvPr>
        </p:nvSpPr>
        <p:spPr>
          <a:xfrm>
            <a:off x="914400" y="685800"/>
            <a:ext cx="10360800" cy="47448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TGbh Agenda – 16 January 2023, 10:30-12:30 ET</a:t>
            </a:r>
            <a:endParaRPr b="0" lang="en-GB" sz="3200" spc="-1" strike="noStrike">
              <a:solidFill>
                <a:srgbClr val="ffffff"/>
              </a:solidFill>
              <a:latin typeface="Times New Roman"/>
            </a:endParaRPr>
          </a:p>
        </p:txBody>
      </p:sp>
      <p:sp>
        <p:nvSpPr>
          <p:cNvPr id="241" name="PlaceHolder 2"/>
          <p:cNvSpPr>
            <a:spLocks noGrp="1"/>
          </p:cNvSpPr>
          <p:nvPr>
            <p:ph/>
          </p:nvPr>
        </p:nvSpPr>
        <p:spPr>
          <a:xfrm>
            <a:off x="685800" y="1219320"/>
            <a:ext cx="11048760" cy="5256000"/>
          </a:xfrm>
          <a:prstGeom prst="rect">
            <a:avLst/>
          </a:prstGeom>
          <a:noFill/>
          <a:ln w="9360">
            <a:noFill/>
          </a:ln>
        </p:spPr>
        <p:txBody>
          <a:bodyPr numCol="1" spcCol="0" lIns="92160" rIns="92160" tIns="46080" bIns="46080" anchor="t">
            <a:noAutofit/>
          </a:bodyPr>
          <a:p>
            <a:pPr marL="457200" indent="-457200">
              <a:lnSpc>
                <a:spcPct val="90000"/>
              </a:lnSpc>
              <a:spcAft>
                <a:spcPts val="601"/>
              </a:spcAft>
              <a:buClr>
                <a:srgbClr val="000000"/>
              </a:buClr>
              <a:buFont typeface="Arial"/>
              <a:buChar char="•"/>
            </a:pPr>
            <a:r>
              <a:rPr b="1" lang="en-US" sz="2800" spc="-1" strike="noStrike">
                <a:solidFill>
                  <a:srgbClr val="000000"/>
                </a:solidFill>
                <a:latin typeface="Times New Roman"/>
                <a:ea typeface="MS Gothic"/>
              </a:rPr>
              <a:t>Attendance, noises/recording, meeting protocol</a:t>
            </a:r>
            <a:endParaRPr b="1" lang="en-GB" sz="2800" spc="-1" strike="noStrike">
              <a:solidFill>
                <a:srgbClr val="000000"/>
              </a:solidFill>
              <a:latin typeface="Times New Roman"/>
            </a:endParaRPr>
          </a:p>
          <a:p>
            <a:pPr marL="457200" indent="-457200">
              <a:lnSpc>
                <a:spcPct val="90000"/>
              </a:lnSpc>
              <a:spcAft>
                <a:spcPts val="601"/>
              </a:spcAft>
              <a:buClr>
                <a:srgbClr val="000000"/>
              </a:buClr>
              <a:buFont typeface="Arial"/>
              <a:buChar char="•"/>
            </a:pPr>
            <a:r>
              <a:rPr b="1" lang="en-US" sz="2800" spc="-1" strike="noStrike">
                <a:solidFill>
                  <a:srgbClr val="000000"/>
                </a:solidFill>
                <a:latin typeface="Times New Roman"/>
                <a:ea typeface="MS Gothic"/>
              </a:rPr>
              <a:t>Policies, duty to inform, participation rules</a:t>
            </a:r>
            <a:endParaRPr b="1" lang="en-GB" sz="2800" spc="-1" strike="noStrike">
              <a:solidFill>
                <a:srgbClr val="000000"/>
              </a:solidFill>
              <a:latin typeface="Times New Roman"/>
            </a:endParaRPr>
          </a:p>
          <a:p>
            <a:pPr marL="457200" indent="-457200">
              <a:lnSpc>
                <a:spcPct val="90000"/>
              </a:lnSpc>
              <a:spcAft>
                <a:spcPts val="601"/>
              </a:spcAft>
              <a:buClr>
                <a:srgbClr val="000000"/>
              </a:buClr>
              <a:buFont typeface="Arial"/>
              <a:buChar char="•"/>
            </a:pPr>
            <a:r>
              <a:rPr b="1" lang="en-US" sz="2800" spc="-1" strike="noStrike">
                <a:solidFill>
                  <a:srgbClr val="000000"/>
                </a:solidFill>
                <a:latin typeface="Times New Roman"/>
                <a:ea typeface="MS Gothic"/>
              </a:rPr>
              <a:t>Organization topics:</a:t>
            </a:r>
            <a:endParaRPr b="1" lang="en-GB" sz="2800" spc="-1" strike="noStrike">
              <a:solidFill>
                <a:srgbClr val="000000"/>
              </a:solidFill>
              <a:latin typeface="Times New Roman"/>
            </a:endParaRPr>
          </a:p>
          <a:p>
            <a:pPr lvl="1" marL="857160" indent="-457200">
              <a:lnSpc>
                <a:spcPct val="90000"/>
              </a:lnSpc>
              <a:spcAft>
                <a:spcPts val="601"/>
              </a:spcAft>
              <a:buClr>
                <a:srgbClr val="000000"/>
              </a:buClr>
              <a:buFont typeface="Arial"/>
              <a:buChar char="•"/>
            </a:pPr>
            <a:r>
              <a:rPr b="0" lang="en-US" sz="2400" spc="-1" strike="noStrike">
                <a:solidFill>
                  <a:srgbClr val="000000"/>
                </a:solidFill>
                <a:latin typeface="Times New Roman"/>
                <a:ea typeface="MS Gothic"/>
              </a:rPr>
              <a:t>January Interim meetings: Monday, 10:30-12:30; Tuesday, 13:30-15:30; Wednesday, 8:00-10:00; Thursday 8:00-10:00; </a:t>
            </a:r>
            <a:r>
              <a:rPr b="0" lang="en-US" sz="2400" spc="-1" strike="noStrike" u="sng">
                <a:solidFill>
                  <a:srgbClr val="000000"/>
                </a:solidFill>
                <a:uFillTx/>
                <a:latin typeface="Times New Roman"/>
                <a:ea typeface="MS Gothic"/>
              </a:rPr>
              <a:t>PLUS: TGbi joint Thurs 13:30-15:30</a:t>
            </a:r>
            <a:endParaRPr b="0" lang="en-GB" sz="2400" spc="-1" strike="noStrike">
              <a:solidFill>
                <a:srgbClr val="000000"/>
              </a:solidFill>
              <a:latin typeface="Times New Roman"/>
            </a:endParaRPr>
          </a:p>
          <a:p>
            <a:pPr lvl="1" marL="857160" indent="-457200">
              <a:lnSpc>
                <a:spcPct val="90000"/>
              </a:lnSpc>
              <a:spcAft>
                <a:spcPts val="601"/>
              </a:spcAft>
              <a:buClr>
                <a:srgbClr val="000000"/>
              </a:buClr>
              <a:buFont typeface="Arial"/>
              <a:buChar char="•"/>
            </a:pPr>
            <a:r>
              <a:rPr b="0" lang="en-US" sz="2400" spc="-1" strike="noStrike">
                <a:solidFill>
                  <a:srgbClr val="000000"/>
                </a:solidFill>
                <a:latin typeface="Times New Roman"/>
                <a:ea typeface="MS Gothic"/>
              </a:rPr>
              <a:t>Approve November plenary and Nov/Dec/Jan teleconference minutes</a:t>
            </a:r>
            <a:endParaRPr b="0" lang="en-GB" sz="2400" spc="-1" strike="noStrike">
              <a:solidFill>
                <a:srgbClr val="000000"/>
              </a:solidFill>
              <a:latin typeface="Times New Roman"/>
            </a:endParaRPr>
          </a:p>
          <a:p>
            <a:pPr lvl="1" marL="857160" indent="-457200">
              <a:lnSpc>
                <a:spcPct val="90000"/>
              </a:lnSpc>
              <a:spcAft>
                <a:spcPts val="601"/>
              </a:spcAft>
              <a:buClr>
                <a:srgbClr val="000000"/>
              </a:buClr>
              <a:buFont typeface="Arial"/>
              <a:buChar char="•"/>
            </a:pPr>
            <a:r>
              <a:rPr b="0" lang="en-US" sz="2400" spc="-1" strike="noStrike">
                <a:solidFill>
                  <a:srgbClr val="000000"/>
                </a:solidFill>
                <a:latin typeface="Times New Roman"/>
                <a:ea typeface="MS Gothic"/>
              </a:rPr>
              <a:t>Timeline update review</a:t>
            </a:r>
            <a:endParaRPr b="0" lang="en-GB" sz="24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Issues Tracking: </a:t>
            </a:r>
            <a:r>
              <a:rPr b="0" lang="en-US" sz="2800" spc="-1" strike="noStrike" u="sng">
                <a:solidFill>
                  <a:srgbClr val="5959fe"/>
                </a:solidFill>
                <a:uFillTx/>
                <a:latin typeface="Times New Roman"/>
                <a:ea typeface="MS Gothic"/>
                <a:hlinkClick r:id="rId1"/>
              </a:rPr>
              <a:t>11-21/0332r37</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Motions record:</a:t>
            </a:r>
            <a:r>
              <a:rPr b="0" lang="en-US" sz="2800" spc="-1" strike="noStrike">
                <a:solidFill>
                  <a:srgbClr val="000000"/>
                </a:solidFill>
                <a:latin typeface="Times New Roman"/>
                <a:ea typeface="MS Gothic"/>
              </a:rPr>
              <a:t> </a:t>
            </a:r>
            <a:r>
              <a:rPr b="0" lang="en-US" sz="2800" spc="-1" strike="noStrike" u="sng">
                <a:solidFill>
                  <a:srgbClr val="5959fe"/>
                </a:solidFill>
                <a:uFillTx/>
                <a:latin typeface="Times New Roman"/>
                <a:ea typeface="MS Gothic"/>
                <a:hlinkClick r:id="rId2"/>
              </a:rPr>
              <a:t>11-22/0651r9</a:t>
            </a:r>
            <a:r>
              <a:rPr b="0" lang="en-US" sz="2800" spc="-1" strike="noStrike">
                <a:solidFill>
                  <a:srgbClr val="000000"/>
                </a:solidFill>
                <a:latin typeface="Times New Roman"/>
                <a:ea typeface="MS Gothic"/>
              </a:rPr>
              <a:t> </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Results of Comment Collection on D0.2:</a:t>
            </a:r>
            <a:r>
              <a:rPr b="0" lang="en-US" sz="2800" spc="-1" strike="noStrike">
                <a:solidFill>
                  <a:srgbClr val="000000"/>
                </a:solidFill>
                <a:latin typeface="Times New Roman"/>
                <a:ea typeface="MS Gothic"/>
              </a:rPr>
              <a:t> </a:t>
            </a:r>
            <a:r>
              <a:rPr b="0" lang="en-US" sz="2800" spc="-1" strike="noStrike" u="sng">
                <a:solidFill>
                  <a:srgbClr val="5959fe"/>
                </a:solidFill>
                <a:uFillTx/>
                <a:latin typeface="Times New Roman"/>
                <a:ea typeface="MS Gothic"/>
                <a:hlinkClick r:id="rId3"/>
              </a:rPr>
              <a:t>11-22/0973r13</a:t>
            </a:r>
            <a:r>
              <a:rPr b="0" lang="en-US" sz="2800" spc="-1" strike="noStrike">
                <a:solidFill>
                  <a:srgbClr val="000000"/>
                </a:solidFill>
                <a:latin typeface="Times New Roman"/>
                <a:ea typeface="MS Gothic"/>
              </a:rPr>
              <a:t> </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Contributions (slide 22)</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Way forward to D1.0 (slide 23)</a:t>
            </a:r>
            <a:endParaRPr b="1" lang="en-GB" sz="2800" spc="-1" strike="noStrike">
              <a:solidFill>
                <a:srgbClr val="000000"/>
              </a:solidFill>
              <a:latin typeface="Times New Roman"/>
            </a:endParaRPr>
          </a:p>
        </p:txBody>
      </p:sp>
      <p:sp>
        <p:nvSpPr>
          <p:cNvPr id="242" name="PlaceHolder 3"/>
          <p:cNvSpPr>
            <a:spLocks noGrp="1"/>
          </p:cNvSpPr>
          <p:nvPr>
            <p:ph type="sldNum" idx="23"/>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B0091E10-0225-4BB2-9C74-1ADE36DDDB59}"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PlaceHolder 1"/>
          <p:cNvSpPr>
            <a:spLocks noGrp="1"/>
          </p:cNvSpPr>
          <p:nvPr>
            <p:ph type="title"/>
          </p:nvPr>
        </p:nvSpPr>
        <p:spPr>
          <a:xfrm>
            <a:off x="914400" y="685800"/>
            <a:ext cx="10360800" cy="60912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Approve prior TGbh minutes</a:t>
            </a:r>
            <a:endParaRPr b="0" lang="en-GB" sz="3200" spc="-1" strike="noStrike">
              <a:solidFill>
                <a:srgbClr val="ffffff"/>
              </a:solidFill>
              <a:latin typeface="Times New Roman"/>
            </a:endParaRPr>
          </a:p>
        </p:txBody>
      </p:sp>
      <p:sp>
        <p:nvSpPr>
          <p:cNvPr id="244" name="PlaceHolder 2"/>
          <p:cNvSpPr>
            <a:spLocks noGrp="1"/>
          </p:cNvSpPr>
          <p:nvPr>
            <p:ph/>
          </p:nvPr>
        </p:nvSpPr>
        <p:spPr>
          <a:xfrm>
            <a:off x="905400" y="1295280"/>
            <a:ext cx="10360800" cy="5179680"/>
          </a:xfrm>
          <a:prstGeom prst="rect">
            <a:avLst/>
          </a:prstGeom>
          <a:noFill/>
          <a:ln w="9360">
            <a:noFill/>
          </a:ln>
        </p:spPr>
        <p:txBody>
          <a:bodyPr numCol="1" spcCol="0" lIns="92160" rIns="92160" tIns="46080" bIns="46080" anchor="t">
            <a:noAutofit/>
          </a:bodyPr>
          <a:p>
            <a:pPr marL="457200" indent="-457200">
              <a:lnSpc>
                <a:spcPct val="90000"/>
              </a:lnSpc>
              <a:spcAft>
                <a:spcPts val="601"/>
              </a:spcAft>
              <a:buClr>
                <a:srgbClr val="000000"/>
              </a:buClr>
              <a:buFont typeface="Arial"/>
              <a:buChar char="•"/>
            </a:pPr>
            <a:r>
              <a:rPr b="1" lang="en-US" sz="2800" spc="-1" strike="noStrike">
                <a:solidFill>
                  <a:srgbClr val="000000"/>
                </a:solidFill>
                <a:latin typeface="Times New Roman"/>
                <a:ea typeface="MS Gothic"/>
              </a:rPr>
              <a:t>Approve the minutes of</a:t>
            </a:r>
            <a:endParaRPr b="1" lang="en-GB" sz="2800" spc="-1" strike="noStrike">
              <a:solidFill>
                <a:srgbClr val="000000"/>
              </a:solidFill>
              <a:latin typeface="Times New Roman"/>
            </a:endParaRPr>
          </a:p>
          <a:p>
            <a:pPr lvl="1" marL="857160" indent="-457200">
              <a:lnSpc>
                <a:spcPct val="90000"/>
              </a:lnSpc>
              <a:spcAft>
                <a:spcPts val="601"/>
              </a:spcAft>
              <a:buClr>
                <a:srgbClr val="000000"/>
              </a:buClr>
              <a:buFont typeface="Arial"/>
              <a:buChar char="•"/>
            </a:pPr>
            <a:r>
              <a:rPr b="0" lang="en-US" sz="2000" spc="-1" strike="noStrike">
                <a:solidFill>
                  <a:srgbClr val="000000"/>
                </a:solidFill>
                <a:latin typeface="Times New Roman"/>
                <a:ea typeface="MS Gothic"/>
              </a:rPr>
              <a:t>November plenary session: </a:t>
            </a:r>
            <a:r>
              <a:rPr b="0" lang="en-US" sz="2000" spc="-1" strike="noStrike" u="sng">
                <a:solidFill>
                  <a:srgbClr val="5959fe"/>
                </a:solidFill>
                <a:uFillTx/>
                <a:latin typeface="Times New Roman"/>
                <a:ea typeface="MS Gothic"/>
                <a:hlinkClick r:id="rId1"/>
              </a:rPr>
              <a:t>11-22/2147r0</a:t>
            </a:r>
            <a:r>
              <a:rPr b="0" lang="en-US" sz="2000" spc="-1" strike="noStrike">
                <a:solidFill>
                  <a:srgbClr val="000000"/>
                </a:solidFill>
                <a:latin typeface="Times New Roman"/>
                <a:ea typeface="MS Gothic"/>
              </a:rPr>
              <a:t> </a:t>
            </a:r>
            <a:endParaRPr b="0" lang="en-GB" sz="2000" spc="-1" strike="noStrike">
              <a:solidFill>
                <a:srgbClr val="000000"/>
              </a:solidFill>
              <a:latin typeface="Times New Roman"/>
            </a:endParaRPr>
          </a:p>
          <a:p>
            <a:pPr lvl="1" marL="857160" indent="-457200">
              <a:lnSpc>
                <a:spcPct val="90000"/>
              </a:lnSpc>
              <a:spcAft>
                <a:spcPts val="601"/>
              </a:spcAft>
              <a:buClr>
                <a:srgbClr val="000000"/>
              </a:buClr>
              <a:buFont typeface="Arial"/>
              <a:buChar char="•"/>
            </a:pPr>
            <a:r>
              <a:rPr b="0" lang="en-US" sz="2000" spc="-1" strike="noStrike">
                <a:solidFill>
                  <a:srgbClr val="000000"/>
                </a:solidFill>
                <a:latin typeface="Times New Roman"/>
                <a:ea typeface="MS Gothic"/>
              </a:rPr>
              <a:t>Teleconference minutes:</a:t>
            </a:r>
            <a:endParaRPr b="0" lang="en-GB" sz="2000" spc="-1" strike="noStrike">
              <a:solidFill>
                <a:srgbClr val="000000"/>
              </a:solidFill>
              <a:latin typeface="Times New Roman"/>
            </a:endParaRPr>
          </a:p>
          <a:p>
            <a:pPr lvl="2" marL="1257480" indent="-457200">
              <a:lnSpc>
                <a:spcPct val="90000"/>
              </a:lnSpc>
              <a:spcAft>
                <a:spcPts val="601"/>
              </a:spcAft>
              <a:buClr>
                <a:srgbClr val="000000"/>
              </a:buClr>
              <a:buFont typeface="Arial"/>
              <a:buChar char="•"/>
            </a:pPr>
            <a:r>
              <a:rPr b="0" lang="en-US" sz="2000" spc="-1" strike="noStrike">
                <a:solidFill>
                  <a:srgbClr val="000000"/>
                </a:solidFill>
                <a:latin typeface="Times New Roman"/>
                <a:ea typeface="MS Gothic"/>
              </a:rPr>
              <a:t>Nov 8: </a:t>
            </a:r>
            <a:r>
              <a:rPr b="0" lang="en-US" sz="2000" spc="-1" strike="noStrike" u="sng">
                <a:solidFill>
                  <a:srgbClr val="5959fe"/>
                </a:solidFill>
                <a:uFillTx/>
                <a:latin typeface="Times New Roman"/>
                <a:ea typeface="MS Gothic"/>
                <a:hlinkClick r:id="rId2"/>
              </a:rPr>
              <a:t>11-22/2155r0</a:t>
            </a:r>
            <a:r>
              <a:rPr b="0" lang="en-US" sz="2000" spc="-1" strike="noStrike">
                <a:solidFill>
                  <a:srgbClr val="000000"/>
                </a:solidFill>
                <a:latin typeface="Times New Roman"/>
                <a:ea typeface="MS Gothic"/>
              </a:rPr>
              <a:t> </a:t>
            </a:r>
            <a:endParaRPr b="0" lang="en-GB" sz="2000" spc="-1" strike="noStrike">
              <a:solidFill>
                <a:srgbClr val="000000"/>
              </a:solidFill>
              <a:latin typeface="Times New Roman"/>
            </a:endParaRPr>
          </a:p>
          <a:p>
            <a:pPr lvl="2" marL="1257480" indent="-457200">
              <a:lnSpc>
                <a:spcPct val="90000"/>
              </a:lnSpc>
              <a:spcAft>
                <a:spcPts val="601"/>
              </a:spcAft>
              <a:buClr>
                <a:srgbClr val="000000"/>
              </a:buClr>
              <a:buFont typeface="Arial"/>
              <a:buChar char="•"/>
            </a:pPr>
            <a:r>
              <a:rPr b="0" lang="en-US" sz="2000" spc="-1" strike="noStrike">
                <a:solidFill>
                  <a:srgbClr val="000000"/>
                </a:solidFill>
                <a:latin typeface="Times New Roman"/>
                <a:ea typeface="MS Gothic"/>
              </a:rPr>
              <a:t>Nov 29: </a:t>
            </a:r>
            <a:r>
              <a:rPr b="0" lang="en-US" sz="2000" spc="-1" strike="noStrike" u="sng">
                <a:solidFill>
                  <a:srgbClr val="5959fe"/>
                </a:solidFill>
                <a:uFillTx/>
                <a:latin typeface="Times New Roman"/>
                <a:ea typeface="MS Gothic"/>
                <a:hlinkClick r:id="rId3"/>
              </a:rPr>
              <a:t>11-22/2148r0</a:t>
            </a:r>
            <a:r>
              <a:rPr b="0" lang="en-US" sz="2000" spc="-1" strike="noStrike">
                <a:solidFill>
                  <a:srgbClr val="000000"/>
                </a:solidFill>
                <a:latin typeface="Times New Roman"/>
                <a:ea typeface="MS Gothic"/>
              </a:rPr>
              <a:t> </a:t>
            </a:r>
            <a:endParaRPr b="0" lang="en-GB" sz="2000" spc="-1" strike="noStrike">
              <a:solidFill>
                <a:srgbClr val="000000"/>
              </a:solidFill>
              <a:latin typeface="Times New Roman"/>
            </a:endParaRPr>
          </a:p>
          <a:p>
            <a:pPr lvl="2" marL="1257480" indent="-457200">
              <a:lnSpc>
                <a:spcPct val="90000"/>
              </a:lnSpc>
              <a:spcAft>
                <a:spcPts val="601"/>
              </a:spcAft>
              <a:buClr>
                <a:srgbClr val="000000"/>
              </a:buClr>
              <a:buFont typeface="Arial"/>
              <a:buChar char="•"/>
            </a:pPr>
            <a:r>
              <a:rPr b="0" lang="en-US" sz="2000" spc="-1" strike="noStrike">
                <a:solidFill>
                  <a:srgbClr val="000000"/>
                </a:solidFill>
                <a:latin typeface="Times New Roman"/>
                <a:ea typeface="MS Gothic"/>
              </a:rPr>
              <a:t>Dec 1: </a:t>
            </a:r>
            <a:r>
              <a:rPr b="0" lang="en-US" sz="2000" spc="-1" strike="noStrike" u="sng">
                <a:solidFill>
                  <a:srgbClr val="5959fe"/>
                </a:solidFill>
                <a:uFillTx/>
                <a:latin typeface="Times New Roman"/>
                <a:ea typeface="MS Gothic"/>
                <a:hlinkClick r:id="rId4"/>
              </a:rPr>
              <a:t>11-22/2154r0</a:t>
            </a:r>
            <a:r>
              <a:rPr b="1" lang="en-US" sz="2000" spc="-1" strike="noStrike">
                <a:solidFill>
                  <a:srgbClr val="000000"/>
                </a:solidFill>
                <a:latin typeface="Times New Roman"/>
                <a:ea typeface="MS Gothic"/>
              </a:rPr>
              <a:t> </a:t>
            </a:r>
            <a:endParaRPr b="0" lang="en-GB" sz="2000" spc="-1" strike="noStrike">
              <a:solidFill>
                <a:srgbClr val="000000"/>
              </a:solidFill>
              <a:latin typeface="Times New Roman"/>
            </a:endParaRPr>
          </a:p>
          <a:p>
            <a:pPr lvl="2" marL="1257480" indent="-457200">
              <a:lnSpc>
                <a:spcPct val="90000"/>
              </a:lnSpc>
              <a:spcAft>
                <a:spcPts val="601"/>
              </a:spcAft>
              <a:buClr>
                <a:srgbClr val="000000"/>
              </a:buClr>
              <a:buFont typeface="Arial"/>
              <a:buChar char="•"/>
            </a:pPr>
            <a:r>
              <a:rPr b="0" lang="en-US" sz="2000" spc="-1" strike="noStrike">
                <a:solidFill>
                  <a:srgbClr val="000000"/>
                </a:solidFill>
                <a:latin typeface="Times New Roman"/>
                <a:ea typeface="MS Gothic"/>
              </a:rPr>
              <a:t>Dec 13: </a:t>
            </a:r>
            <a:r>
              <a:rPr b="0" lang="en-US" sz="2000" spc="-1" strike="noStrike" u="sng">
                <a:solidFill>
                  <a:srgbClr val="5959fe"/>
                </a:solidFill>
                <a:uFillTx/>
                <a:latin typeface="Times New Roman"/>
                <a:ea typeface="MS Gothic"/>
                <a:hlinkClick r:id="rId5"/>
              </a:rPr>
              <a:t>11-22/2156r1</a:t>
            </a:r>
            <a:r>
              <a:rPr b="0" lang="en-US" sz="2000" spc="-1" strike="noStrike">
                <a:solidFill>
                  <a:srgbClr val="000000"/>
                </a:solidFill>
                <a:latin typeface="Times New Roman"/>
                <a:ea typeface="MS Gothic"/>
              </a:rPr>
              <a:t> </a:t>
            </a:r>
            <a:endParaRPr b="0" lang="en-GB" sz="2000" spc="-1" strike="noStrike">
              <a:solidFill>
                <a:srgbClr val="000000"/>
              </a:solidFill>
              <a:latin typeface="Times New Roman"/>
            </a:endParaRPr>
          </a:p>
          <a:p>
            <a:pPr lvl="2" marL="1257480" indent="-457200">
              <a:lnSpc>
                <a:spcPct val="90000"/>
              </a:lnSpc>
              <a:spcAft>
                <a:spcPts val="601"/>
              </a:spcAft>
              <a:buClr>
                <a:srgbClr val="000000"/>
              </a:buClr>
              <a:buFont typeface="Arial"/>
              <a:buChar char="•"/>
            </a:pPr>
            <a:r>
              <a:rPr b="0" lang="en-US" sz="2000" spc="-1" strike="noStrike">
                <a:solidFill>
                  <a:srgbClr val="000000"/>
                </a:solidFill>
                <a:latin typeface="Times New Roman"/>
                <a:ea typeface="MS Gothic"/>
              </a:rPr>
              <a:t>Dec 15: </a:t>
            </a:r>
            <a:r>
              <a:rPr b="0" lang="en-US" sz="2000" spc="-1" strike="noStrike" u="sng">
                <a:solidFill>
                  <a:srgbClr val="5959fe"/>
                </a:solidFill>
                <a:uFillTx/>
                <a:latin typeface="Times New Roman"/>
                <a:ea typeface="MS Gothic"/>
                <a:hlinkClick r:id="rId6"/>
              </a:rPr>
              <a:t>11-22/2185r0</a:t>
            </a:r>
            <a:r>
              <a:rPr b="0" lang="en-US" sz="2000" spc="-1" strike="noStrike">
                <a:solidFill>
                  <a:srgbClr val="000000"/>
                </a:solidFill>
                <a:latin typeface="Times New Roman"/>
                <a:ea typeface="MS Gothic"/>
              </a:rPr>
              <a:t> </a:t>
            </a:r>
            <a:endParaRPr b="0" lang="en-GB" sz="2000" spc="-1" strike="noStrike">
              <a:solidFill>
                <a:srgbClr val="000000"/>
              </a:solidFill>
              <a:latin typeface="Times New Roman"/>
            </a:endParaRPr>
          </a:p>
          <a:p>
            <a:pPr lvl="2" marL="1257480" indent="-457200">
              <a:lnSpc>
                <a:spcPct val="90000"/>
              </a:lnSpc>
              <a:spcAft>
                <a:spcPts val="601"/>
              </a:spcAft>
              <a:buClr>
                <a:srgbClr val="000000"/>
              </a:buClr>
              <a:buFont typeface="Arial"/>
              <a:buChar char="•"/>
            </a:pPr>
            <a:r>
              <a:rPr b="0" lang="en-US" sz="2000" spc="-1" strike="noStrike">
                <a:solidFill>
                  <a:srgbClr val="000000"/>
                </a:solidFill>
                <a:latin typeface="Times New Roman"/>
                <a:ea typeface="MS Gothic"/>
              </a:rPr>
              <a:t>Dec 20: </a:t>
            </a:r>
            <a:r>
              <a:rPr b="0" lang="en-US" sz="2000" spc="-1" strike="noStrike" u="sng">
                <a:solidFill>
                  <a:srgbClr val="5959fe"/>
                </a:solidFill>
                <a:uFillTx/>
                <a:latin typeface="Times New Roman"/>
                <a:ea typeface="MS Gothic"/>
                <a:hlinkClick r:id="rId7"/>
              </a:rPr>
              <a:t>11-23/0035r0</a:t>
            </a:r>
            <a:r>
              <a:rPr b="0" lang="en-US" sz="2000" spc="-1" strike="noStrike">
                <a:solidFill>
                  <a:srgbClr val="000000"/>
                </a:solidFill>
                <a:latin typeface="Times New Roman"/>
                <a:ea typeface="MS Gothic"/>
              </a:rPr>
              <a:t> </a:t>
            </a:r>
            <a:endParaRPr b="0" lang="en-GB" sz="2000" spc="-1" strike="noStrike">
              <a:solidFill>
                <a:srgbClr val="000000"/>
              </a:solidFill>
              <a:latin typeface="Times New Roman"/>
            </a:endParaRPr>
          </a:p>
          <a:p>
            <a:pPr lvl="2" marL="1257480" indent="-457200">
              <a:lnSpc>
                <a:spcPct val="90000"/>
              </a:lnSpc>
              <a:spcAft>
                <a:spcPts val="601"/>
              </a:spcAft>
              <a:buClr>
                <a:srgbClr val="000000"/>
              </a:buClr>
              <a:buFont typeface="Arial"/>
              <a:buChar char="•"/>
            </a:pPr>
            <a:r>
              <a:rPr b="0" lang="en-US" sz="2000" spc="-1" strike="noStrike">
                <a:solidFill>
                  <a:srgbClr val="000000"/>
                </a:solidFill>
                <a:latin typeface="Times New Roman"/>
                <a:ea typeface="MS Gothic"/>
              </a:rPr>
              <a:t>Jan 10: </a:t>
            </a:r>
            <a:r>
              <a:rPr b="0" lang="en-US" sz="2000" spc="-1" strike="noStrike" u="sng">
                <a:solidFill>
                  <a:srgbClr val="5959fe"/>
                </a:solidFill>
                <a:uFillTx/>
                <a:latin typeface="Times New Roman"/>
                <a:ea typeface="MS Gothic"/>
                <a:hlinkClick r:id="rId8"/>
              </a:rPr>
              <a:t>1</a:t>
            </a:r>
            <a:r>
              <a:rPr b="0" lang="en-US" sz="2000" spc="-1" strike="noStrike" u="sng">
                <a:solidFill>
                  <a:srgbClr val="5959fe"/>
                </a:solidFill>
                <a:uFillTx/>
                <a:latin typeface="Times New Roman"/>
                <a:ea typeface="MS Gothic"/>
                <a:hlinkClick r:id="rId9"/>
              </a:rPr>
              <a:t>1-23/0043r0</a:t>
            </a:r>
            <a:r>
              <a:rPr b="0" lang="en-US" sz="2000" spc="-1" strike="noStrike">
                <a:solidFill>
                  <a:srgbClr val="000000"/>
                </a:solidFill>
                <a:latin typeface="Times New Roman"/>
                <a:ea typeface="MS Gothic"/>
              </a:rPr>
              <a:t> </a:t>
            </a:r>
            <a:endParaRPr b="0" lang="en-GB" sz="2000" spc="-1" strike="noStrike">
              <a:solidFill>
                <a:srgbClr val="000000"/>
              </a:solidFill>
              <a:latin typeface="Times New Roman"/>
            </a:endParaRPr>
          </a:p>
          <a:p>
            <a:pPr marL="457200" indent="-457200">
              <a:lnSpc>
                <a:spcPct val="90000"/>
              </a:lnSpc>
              <a:spcAft>
                <a:spcPts val="601"/>
              </a:spcAft>
              <a:buClr>
                <a:srgbClr val="000000"/>
              </a:buClr>
              <a:buFont typeface="Arial"/>
              <a:buChar char="•"/>
            </a:pPr>
            <a:r>
              <a:rPr b="1" lang="en-US" sz="2400" spc="-1" strike="noStrike">
                <a:solidFill>
                  <a:srgbClr val="000000"/>
                </a:solidFill>
                <a:latin typeface="Times New Roman"/>
                <a:ea typeface="MS Gothic"/>
              </a:rPr>
              <a:t>Moved:</a:t>
            </a:r>
            <a:endParaRPr b="1" lang="en-GB" sz="2400" spc="-1" strike="noStrike">
              <a:solidFill>
                <a:srgbClr val="000000"/>
              </a:solidFill>
              <a:latin typeface="Times New Roman"/>
            </a:endParaRPr>
          </a:p>
          <a:p>
            <a:pPr marL="457200" indent="-457200">
              <a:lnSpc>
                <a:spcPct val="90000"/>
              </a:lnSpc>
              <a:spcAft>
                <a:spcPts val="601"/>
              </a:spcAft>
              <a:buClr>
                <a:srgbClr val="000000"/>
              </a:buClr>
              <a:buFont typeface="Arial"/>
              <a:buChar char="•"/>
            </a:pPr>
            <a:r>
              <a:rPr b="1" lang="en-US" sz="2400" spc="-1" strike="noStrike">
                <a:solidFill>
                  <a:srgbClr val="000000"/>
                </a:solidFill>
                <a:latin typeface="Times New Roman"/>
                <a:ea typeface="MS Gothic"/>
              </a:rPr>
              <a:t>Seconded:</a:t>
            </a:r>
            <a:endParaRPr b="1" lang="en-GB" sz="2400" spc="-1" strike="noStrike">
              <a:solidFill>
                <a:srgbClr val="000000"/>
              </a:solidFill>
              <a:latin typeface="Times New Roman"/>
            </a:endParaRPr>
          </a:p>
          <a:p>
            <a:pPr marL="457200" indent="-457200">
              <a:lnSpc>
                <a:spcPct val="90000"/>
              </a:lnSpc>
              <a:spcAft>
                <a:spcPts val="601"/>
              </a:spcAft>
              <a:buClr>
                <a:srgbClr val="000000"/>
              </a:buClr>
              <a:buFont typeface="Arial"/>
              <a:buChar char="•"/>
            </a:pPr>
            <a:r>
              <a:rPr b="1" lang="en-US" sz="2400" spc="-1" strike="noStrike">
                <a:solidFill>
                  <a:srgbClr val="000000"/>
                </a:solidFill>
                <a:latin typeface="Times New Roman"/>
                <a:ea typeface="MS Gothic"/>
              </a:rPr>
              <a:t>Result:</a:t>
            </a:r>
            <a:endParaRPr b="1" lang="en-GB" sz="2400" spc="-1" strike="noStrike">
              <a:solidFill>
                <a:srgbClr val="000000"/>
              </a:solidFill>
              <a:latin typeface="Times New Roman"/>
            </a:endParaRPr>
          </a:p>
        </p:txBody>
      </p:sp>
      <p:sp>
        <p:nvSpPr>
          <p:cNvPr id="245" name="PlaceHolder 3"/>
          <p:cNvSpPr>
            <a:spLocks noGrp="1"/>
          </p:cNvSpPr>
          <p:nvPr>
            <p:ph type="sldNum" idx="24"/>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68F7F50C-73C4-41D6-8B3C-06555DCBFD9A}"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PlaceHolder 1"/>
          <p:cNvSpPr>
            <a:spLocks noGrp="1"/>
          </p:cNvSpPr>
          <p:nvPr>
            <p:ph type="title"/>
          </p:nvPr>
        </p:nvSpPr>
        <p:spPr>
          <a:xfrm>
            <a:off x="2209680" y="685800"/>
            <a:ext cx="7772040" cy="60912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Timeline</a:t>
            </a:r>
            <a:endParaRPr b="0" lang="en-GB" sz="3200" spc="-1" strike="noStrike">
              <a:solidFill>
                <a:srgbClr val="ffffff"/>
              </a:solidFill>
              <a:latin typeface="Times New Roman"/>
            </a:endParaRPr>
          </a:p>
        </p:txBody>
      </p:sp>
      <p:sp>
        <p:nvSpPr>
          <p:cNvPr id="247" name="PlaceHolder 2"/>
          <p:cNvSpPr>
            <a:spLocks noGrp="1"/>
          </p:cNvSpPr>
          <p:nvPr>
            <p:ph/>
          </p:nvPr>
        </p:nvSpPr>
        <p:spPr>
          <a:xfrm>
            <a:off x="1905120" y="1295280"/>
            <a:ext cx="8381520" cy="4876560"/>
          </a:xfrm>
          <a:prstGeom prst="rect">
            <a:avLst/>
          </a:prstGeom>
          <a:noFill/>
          <a:ln w="9360">
            <a:noFill/>
          </a:ln>
        </p:spPr>
        <p:txBody>
          <a:bodyPr numCol="1" spcCol="0" lIns="92160" rIns="92160" tIns="46080" bIns="46080" anchor="t">
            <a:noAutofit/>
          </a:bodyPr>
          <a:p>
            <a:pPr marL="743040" indent="0">
              <a:lnSpc>
                <a:spcPct val="100000"/>
              </a:lnSpc>
              <a:buNone/>
              <a:tabLst>
                <a:tab algn="l" pos="0"/>
              </a:tabLst>
            </a:pPr>
            <a:endParaRPr b="1" lang="en-GB" sz="1800" spc="-1" strike="noStrike">
              <a:solidFill>
                <a:srgbClr val="000000"/>
              </a:solidFill>
              <a:latin typeface="Times New Roman"/>
            </a:endParaRPr>
          </a:p>
          <a:p>
            <a:pPr marL="743040" indent="0" algn="just">
              <a:lnSpc>
                <a:spcPct val="100000"/>
              </a:lnSpc>
              <a:buNone/>
              <a:tabLst>
                <a:tab algn="l" pos="0"/>
              </a:tabLst>
            </a:pPr>
            <a:r>
              <a:rPr b="0" lang="en-US" sz="2400" spc="-1" strike="noStrike">
                <a:solidFill>
                  <a:srgbClr val="000000"/>
                </a:solidFill>
                <a:latin typeface="Times New Roman"/>
                <a:ea typeface="MS Gothic"/>
              </a:rPr>
              <a:t>PAR approved</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highlight>
                  <a:srgbClr val="00ff00"/>
                </a:highlight>
                <a:latin typeface="Times New Roman"/>
                <a:ea typeface="MS Gothic"/>
              </a:rPr>
              <a:t>Feb 2021</a:t>
            </a:r>
            <a:endParaRPr b="1" lang="en-GB" sz="2400" spc="-1" strike="noStrike">
              <a:solidFill>
                <a:srgbClr val="000000"/>
              </a:solidFill>
              <a:latin typeface="Times New Roman"/>
            </a:endParaRPr>
          </a:p>
          <a:p>
            <a:pPr marL="743040" indent="0" algn="just">
              <a:lnSpc>
                <a:spcPct val="100000"/>
              </a:lnSpc>
              <a:buNone/>
              <a:tabLst>
                <a:tab algn="l" pos="0"/>
              </a:tabLst>
            </a:pPr>
            <a:r>
              <a:rPr b="0" lang="en-US" sz="2400" spc="-1" strike="noStrike">
                <a:solidFill>
                  <a:srgbClr val="000000"/>
                </a:solidFill>
                <a:latin typeface="Times New Roman"/>
                <a:ea typeface="MS Gothic"/>
              </a:rPr>
              <a:t>First TG meeting</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highlight>
                  <a:srgbClr val="00ff00"/>
                </a:highlight>
                <a:latin typeface="Times New Roman"/>
                <a:ea typeface="MS Gothic"/>
              </a:rPr>
              <a:t>Mar 2021</a:t>
            </a:r>
            <a:endParaRPr b="1" lang="en-GB" sz="2400" spc="-1" strike="noStrike">
              <a:solidFill>
                <a:srgbClr val="000000"/>
              </a:solidFill>
              <a:latin typeface="Times New Roman"/>
            </a:endParaRPr>
          </a:p>
          <a:p>
            <a:pPr marL="743040" indent="0" algn="just">
              <a:lnSpc>
                <a:spcPct val="100000"/>
              </a:lnSpc>
              <a:buNone/>
              <a:tabLst>
                <a:tab algn="l" pos="0"/>
              </a:tabLst>
            </a:pPr>
            <a:r>
              <a:rPr b="0" lang="en-US" sz="2400" spc="-1" strike="noStrike">
                <a:solidFill>
                  <a:srgbClr val="000000"/>
                </a:solidFill>
                <a:latin typeface="Times New Roman"/>
                <a:ea typeface="MS Gothic"/>
              </a:rPr>
              <a:t>D0.2 CC</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highlight>
                  <a:srgbClr val="00ff00"/>
                </a:highlight>
                <a:latin typeface="Times New Roman"/>
                <a:ea typeface="MS Gothic"/>
              </a:rPr>
              <a:t>May 2022</a:t>
            </a:r>
            <a:endParaRPr b="1" lang="en-GB" sz="2400" spc="-1" strike="noStrike">
              <a:solidFill>
                <a:srgbClr val="000000"/>
              </a:solidFill>
              <a:latin typeface="Times New Roman"/>
            </a:endParaRPr>
          </a:p>
          <a:p>
            <a:pPr marL="743040" indent="0" algn="just">
              <a:lnSpc>
                <a:spcPct val="100000"/>
              </a:lnSpc>
              <a:buNone/>
              <a:tabLst>
                <a:tab algn="l" pos="0"/>
              </a:tabLst>
            </a:pPr>
            <a:r>
              <a:rPr b="0" lang="en-US" sz="2400" spc="-1" strike="noStrike">
                <a:solidFill>
                  <a:srgbClr val="000000"/>
                </a:solidFill>
                <a:latin typeface="Times New Roman"/>
                <a:ea typeface="MS Gothic"/>
              </a:rPr>
              <a:t>Initial WG Letter Ballot (D1.0)</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Mar 2023</a:t>
            </a:r>
            <a:endParaRPr b="1" lang="en-GB" sz="2400" spc="-1" strike="noStrike">
              <a:solidFill>
                <a:srgbClr val="000000"/>
              </a:solidFill>
              <a:latin typeface="Times New Roman"/>
            </a:endParaRPr>
          </a:p>
          <a:p>
            <a:pPr marL="743040" indent="0" algn="just">
              <a:lnSpc>
                <a:spcPct val="100000"/>
              </a:lnSpc>
              <a:buNone/>
              <a:tabLst>
                <a:tab algn="l" pos="0"/>
              </a:tabLst>
            </a:pPr>
            <a:r>
              <a:rPr b="0" lang="en-US" sz="2400" spc="-1" strike="noStrike">
                <a:solidFill>
                  <a:srgbClr val="000000"/>
                </a:solidFill>
                <a:latin typeface="Times New Roman"/>
                <a:ea typeface="MS Gothic"/>
              </a:rPr>
              <a:t>Recirculation LB (D2.0)</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Jul 2023</a:t>
            </a:r>
            <a:endParaRPr b="1" lang="en-GB" sz="2400" spc="-1" strike="noStrike">
              <a:solidFill>
                <a:srgbClr val="000000"/>
              </a:solidFill>
              <a:latin typeface="Times New Roman"/>
            </a:endParaRPr>
          </a:p>
          <a:p>
            <a:pPr marL="743040" indent="0" algn="just">
              <a:lnSpc>
                <a:spcPct val="100000"/>
              </a:lnSpc>
              <a:buNone/>
              <a:tabLst>
                <a:tab algn="l" pos="0"/>
              </a:tabLst>
            </a:pPr>
            <a:r>
              <a:rPr b="0" lang="en-US" sz="2400" spc="-1" strike="noStrike">
                <a:solidFill>
                  <a:srgbClr val="000000"/>
                </a:solidFill>
                <a:latin typeface="Times New Roman"/>
                <a:ea typeface="MS Gothic"/>
              </a:rPr>
              <a:t>Initial SA Ballot (D3.0)</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Nov 2023</a:t>
            </a:r>
            <a:endParaRPr b="1" lang="en-GB" sz="2400" spc="-1" strike="noStrike">
              <a:solidFill>
                <a:srgbClr val="000000"/>
              </a:solidFill>
              <a:latin typeface="Times New Roman"/>
            </a:endParaRPr>
          </a:p>
          <a:p>
            <a:pPr marL="743040" indent="0" algn="just">
              <a:lnSpc>
                <a:spcPct val="100000"/>
              </a:lnSpc>
              <a:buNone/>
              <a:tabLst>
                <a:tab algn="l" pos="0"/>
              </a:tabLst>
            </a:pPr>
            <a:r>
              <a:rPr b="0" lang="en-US" sz="2400" spc="-1" strike="noStrike">
                <a:solidFill>
                  <a:srgbClr val="000000"/>
                </a:solidFill>
                <a:latin typeface="Times New Roman"/>
                <a:ea typeface="MS Gothic"/>
              </a:rPr>
              <a:t>Final 802.11 WG approval</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Mar 2024</a:t>
            </a:r>
            <a:endParaRPr b="1" lang="en-GB" sz="2400" spc="-1" strike="noStrike">
              <a:solidFill>
                <a:srgbClr val="000000"/>
              </a:solidFill>
              <a:latin typeface="Times New Roman"/>
            </a:endParaRPr>
          </a:p>
          <a:p>
            <a:pPr marL="743040" indent="0" algn="just">
              <a:lnSpc>
                <a:spcPct val="100000"/>
              </a:lnSpc>
              <a:buNone/>
              <a:tabLst>
                <a:tab algn="l" pos="0"/>
              </a:tabLst>
            </a:pPr>
            <a:r>
              <a:rPr b="0" lang="en-US" sz="2400" spc="-1" strike="noStrike">
                <a:solidFill>
                  <a:srgbClr val="000000"/>
                </a:solidFill>
                <a:latin typeface="Times New Roman"/>
                <a:ea typeface="MS Gothic"/>
              </a:rPr>
              <a:t>802 EC approval</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Apr 2024</a:t>
            </a:r>
            <a:endParaRPr b="1" lang="en-GB" sz="2400" spc="-1" strike="noStrike">
              <a:solidFill>
                <a:srgbClr val="000000"/>
              </a:solidFill>
              <a:latin typeface="Times New Roman"/>
            </a:endParaRPr>
          </a:p>
          <a:p>
            <a:pPr marL="743040" indent="0">
              <a:lnSpc>
                <a:spcPct val="100000"/>
              </a:lnSpc>
              <a:buNone/>
              <a:tabLst>
                <a:tab algn="l" pos="0"/>
              </a:tabLst>
            </a:pPr>
            <a:r>
              <a:rPr b="0" lang="en-US" sz="2400" spc="-1" strike="noStrike">
                <a:solidFill>
                  <a:srgbClr val="000000"/>
                </a:solidFill>
                <a:latin typeface="Times New Roman"/>
                <a:ea typeface="MS Gothic"/>
              </a:rPr>
              <a:t>RevCom and SASB approval</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	</a:t>
            </a:r>
            <a:r>
              <a:rPr b="0" lang="en-US" sz="2400" spc="-1" strike="noStrike">
                <a:solidFill>
                  <a:srgbClr val="000000"/>
                </a:solidFill>
                <a:latin typeface="Times New Roman"/>
                <a:ea typeface="MS Gothic"/>
              </a:rPr>
              <a:t>Apr 2024</a:t>
            </a:r>
            <a:endParaRPr b="1" lang="en-GB" sz="2400" spc="-1" strike="noStrike">
              <a:solidFill>
                <a:srgbClr val="000000"/>
              </a:solidFill>
              <a:latin typeface="Times New Roman"/>
            </a:endParaRPr>
          </a:p>
          <a:p>
            <a:pPr marL="343080" indent="0">
              <a:lnSpc>
                <a:spcPct val="100000"/>
              </a:lnSpc>
              <a:buNone/>
              <a:tabLst>
                <a:tab algn="l" pos="0"/>
              </a:tabLst>
            </a:pPr>
            <a:endParaRPr b="1" lang="en-GB" sz="2400" spc="-1" strike="noStrike">
              <a:solidFill>
                <a:srgbClr val="000000"/>
              </a:solidFill>
              <a:latin typeface="Times New Roman"/>
            </a:endParaRPr>
          </a:p>
          <a:p>
            <a:pPr marL="457200" indent="0">
              <a:lnSpc>
                <a:spcPct val="100000"/>
              </a:lnSpc>
              <a:buNone/>
              <a:tabLst>
                <a:tab algn="l" pos="0"/>
              </a:tabLst>
            </a:pPr>
            <a:endParaRPr b="1" lang="en-GB" sz="2000" spc="-1" strike="noStrike">
              <a:solidFill>
                <a:srgbClr val="000000"/>
              </a:solidFill>
              <a:latin typeface="Times New Roman"/>
            </a:endParaRPr>
          </a:p>
          <a:p>
            <a:pPr marL="457200" indent="0">
              <a:lnSpc>
                <a:spcPct val="100000"/>
              </a:lnSpc>
              <a:buNone/>
              <a:tabLst>
                <a:tab algn="l" pos="0"/>
              </a:tabLst>
            </a:pPr>
            <a:endParaRPr b="1" lang="en-GB" sz="2000" spc="-1" strike="noStrike">
              <a:solidFill>
                <a:srgbClr val="000000"/>
              </a:solidFill>
              <a:latin typeface="Times New Roman"/>
            </a:endParaRPr>
          </a:p>
          <a:p>
            <a:pPr marL="343080" indent="0">
              <a:lnSpc>
                <a:spcPct val="100000"/>
              </a:lnSpc>
              <a:buNone/>
              <a:tabLst>
                <a:tab algn="l" pos="0"/>
              </a:tabLst>
            </a:pPr>
            <a:endParaRPr b="1" lang="en-GB" sz="24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PlaceHolder 1"/>
          <p:cNvSpPr>
            <a:spLocks noGrp="1"/>
          </p:cNvSpPr>
          <p:nvPr>
            <p:ph type="title"/>
          </p:nvPr>
        </p:nvSpPr>
        <p:spPr>
          <a:xfrm>
            <a:off x="914400" y="685800"/>
            <a:ext cx="10360800" cy="47448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TGbh Agenda – 17 January 2023, 13:30-15:30 ET</a:t>
            </a:r>
            <a:endParaRPr b="0" lang="en-GB" sz="3200" spc="-1" strike="noStrike">
              <a:solidFill>
                <a:srgbClr val="ffffff"/>
              </a:solidFill>
              <a:latin typeface="Times New Roman"/>
            </a:endParaRPr>
          </a:p>
        </p:txBody>
      </p:sp>
      <p:sp>
        <p:nvSpPr>
          <p:cNvPr id="249" name="PlaceHolder 2"/>
          <p:cNvSpPr>
            <a:spLocks noGrp="1"/>
          </p:cNvSpPr>
          <p:nvPr>
            <p:ph/>
          </p:nvPr>
        </p:nvSpPr>
        <p:spPr>
          <a:xfrm>
            <a:off x="685800" y="1219320"/>
            <a:ext cx="11048760" cy="5256000"/>
          </a:xfrm>
          <a:prstGeom prst="rect">
            <a:avLst/>
          </a:prstGeom>
          <a:noFill/>
          <a:ln w="9360">
            <a:noFill/>
          </a:ln>
        </p:spPr>
        <p:txBody>
          <a:bodyPr numCol="1" spcCol="0" lIns="92160" rIns="92160" tIns="46080" bIns="46080" anchor="t">
            <a:noAutofit/>
          </a:bodyPr>
          <a:p>
            <a:pPr marL="457200" indent="-457200">
              <a:lnSpc>
                <a:spcPct val="90000"/>
              </a:lnSpc>
              <a:spcAft>
                <a:spcPts val="601"/>
              </a:spcAft>
              <a:buClr>
                <a:srgbClr val="000000"/>
              </a:buClr>
              <a:buFont typeface="Arial"/>
              <a:buChar char="•"/>
            </a:pPr>
            <a:r>
              <a:rPr b="1" lang="en-US" sz="2800" spc="-1" strike="noStrike">
                <a:solidFill>
                  <a:srgbClr val="000000"/>
                </a:solidFill>
                <a:latin typeface="Times New Roman"/>
                <a:ea typeface="MS Gothic"/>
              </a:rPr>
              <a:t>Attendance, noises/recording, meeting protocol</a:t>
            </a:r>
            <a:endParaRPr b="1" lang="en-GB" sz="2800" spc="-1" strike="noStrike">
              <a:solidFill>
                <a:srgbClr val="000000"/>
              </a:solidFill>
              <a:latin typeface="Times New Roman"/>
            </a:endParaRPr>
          </a:p>
          <a:p>
            <a:pPr marL="457200" indent="-457200">
              <a:lnSpc>
                <a:spcPct val="90000"/>
              </a:lnSpc>
              <a:spcAft>
                <a:spcPts val="601"/>
              </a:spcAft>
              <a:buClr>
                <a:srgbClr val="000000"/>
              </a:buClr>
              <a:buFont typeface="Arial"/>
              <a:buChar char="•"/>
            </a:pPr>
            <a:r>
              <a:rPr b="1" lang="en-US" sz="2800" spc="-1" strike="noStrike">
                <a:solidFill>
                  <a:srgbClr val="000000"/>
                </a:solidFill>
                <a:latin typeface="Times New Roman"/>
                <a:ea typeface="MS Gothic"/>
              </a:rPr>
              <a:t>Policies, duty to inform, participation rules</a:t>
            </a:r>
            <a:endParaRPr b="1" lang="en-GB" sz="2800" spc="-1" strike="noStrike">
              <a:solidFill>
                <a:srgbClr val="000000"/>
              </a:solidFill>
              <a:latin typeface="Times New Roman"/>
            </a:endParaRPr>
          </a:p>
          <a:p>
            <a:pPr marL="457200" indent="-457200">
              <a:lnSpc>
                <a:spcPct val="90000"/>
              </a:lnSpc>
              <a:spcAft>
                <a:spcPts val="601"/>
              </a:spcAft>
              <a:buClr>
                <a:srgbClr val="000000"/>
              </a:buClr>
              <a:buFont typeface="Arial"/>
              <a:buChar char="•"/>
            </a:pPr>
            <a:r>
              <a:rPr b="1" lang="en-US" sz="2800" spc="-1" strike="noStrike">
                <a:solidFill>
                  <a:srgbClr val="000000"/>
                </a:solidFill>
                <a:latin typeface="Times New Roman"/>
                <a:ea typeface="MS Gothic"/>
              </a:rPr>
              <a:t>Organization topics:</a:t>
            </a:r>
            <a:endParaRPr b="1" lang="en-GB" sz="2800" spc="-1" strike="noStrike">
              <a:solidFill>
                <a:srgbClr val="000000"/>
              </a:solidFill>
              <a:latin typeface="Times New Roman"/>
            </a:endParaRPr>
          </a:p>
          <a:p>
            <a:pPr indent="0">
              <a:lnSpc>
                <a:spcPct val="90000"/>
              </a:lnSpc>
              <a:spcAft>
                <a:spcPts val="601"/>
              </a:spcAft>
              <a:buNone/>
            </a:pPr>
            <a:r>
              <a:rPr b="0" lang="en-US" sz="2400" spc="-1" strike="noStrike">
                <a:solidFill>
                  <a:srgbClr val="000000"/>
                </a:solidFill>
                <a:latin typeface="Times New Roman"/>
                <a:ea typeface="MS Gothic"/>
              </a:rPr>
              <a:t>January Interim meetings: Monday, 10:30-12:30; Tuesday, 13:30-15:30; Wednesday, 8:00-10:00; Thursday 8:00-10:00; </a:t>
            </a:r>
            <a:r>
              <a:rPr b="0" lang="en-US" sz="2400" spc="-1" strike="noStrike">
                <a:solidFill>
                  <a:srgbClr val="000000"/>
                </a:solidFill>
                <a:latin typeface="Times New Roman"/>
                <a:ea typeface="MS Gothic"/>
              </a:rPr>
              <a:t>PLUS: TGbi joint Thurs 13:30-15:30</a:t>
            </a:r>
            <a:endParaRPr b="1" lang="en-GB" sz="24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Issues Tracking: </a:t>
            </a:r>
            <a:r>
              <a:rPr b="0" lang="en-US" sz="2800" spc="-1" strike="noStrike" u="sng">
                <a:solidFill>
                  <a:srgbClr val="5959fe"/>
                </a:solidFill>
                <a:uFillTx/>
                <a:latin typeface="Times New Roman"/>
                <a:ea typeface="MS Gothic"/>
                <a:hlinkClick r:id="rId1"/>
              </a:rPr>
              <a:t>11-21/0332r37</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Motions record:</a:t>
            </a:r>
            <a:r>
              <a:rPr b="0" lang="en-US" sz="2800" spc="-1" strike="noStrike">
                <a:solidFill>
                  <a:srgbClr val="000000"/>
                </a:solidFill>
                <a:latin typeface="Times New Roman"/>
                <a:ea typeface="MS Gothic"/>
              </a:rPr>
              <a:t> </a:t>
            </a:r>
            <a:r>
              <a:rPr b="0" lang="en-US" sz="2800" spc="-1" strike="noStrike" u="sng">
                <a:solidFill>
                  <a:srgbClr val="5959fe"/>
                </a:solidFill>
                <a:uFillTx/>
                <a:latin typeface="Times New Roman"/>
                <a:ea typeface="MS Gothic"/>
                <a:hlinkClick r:id="rId2"/>
              </a:rPr>
              <a:t>11-22/0651r9</a:t>
            </a:r>
            <a:r>
              <a:rPr b="0" lang="en-US" sz="2800" spc="-1" strike="noStrike">
                <a:solidFill>
                  <a:srgbClr val="000000"/>
                </a:solidFill>
                <a:latin typeface="Times New Roman"/>
                <a:ea typeface="MS Gothic"/>
              </a:rPr>
              <a:t> </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Results of Comment Collection on D0.2:</a:t>
            </a:r>
            <a:r>
              <a:rPr b="0" lang="en-US" sz="2800" spc="-1" strike="noStrike">
                <a:solidFill>
                  <a:srgbClr val="000000"/>
                </a:solidFill>
                <a:latin typeface="Times New Roman"/>
                <a:ea typeface="MS Gothic"/>
              </a:rPr>
              <a:t> </a:t>
            </a:r>
            <a:r>
              <a:rPr b="0" lang="en-US" sz="2800" spc="-1" strike="noStrike" u="sng">
                <a:solidFill>
                  <a:srgbClr val="5959fe"/>
                </a:solidFill>
                <a:uFillTx/>
                <a:latin typeface="Times New Roman"/>
                <a:ea typeface="MS Gothic"/>
                <a:hlinkClick r:id="rId3"/>
              </a:rPr>
              <a:t>11-22/0973r13</a:t>
            </a:r>
            <a:r>
              <a:rPr b="0" lang="en-US" sz="2800" spc="-1" strike="noStrike">
                <a:solidFill>
                  <a:srgbClr val="000000"/>
                </a:solidFill>
                <a:latin typeface="Times New Roman"/>
                <a:ea typeface="MS Gothic"/>
              </a:rPr>
              <a:t> </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Contributions (slide 22)</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Way forward to D1.0 (slide 23)</a:t>
            </a:r>
            <a:endParaRPr b="1" lang="en-GB" sz="2800" spc="-1" strike="noStrike">
              <a:solidFill>
                <a:srgbClr val="000000"/>
              </a:solidFill>
              <a:latin typeface="Times New Roman"/>
            </a:endParaRPr>
          </a:p>
        </p:txBody>
      </p:sp>
      <p:sp>
        <p:nvSpPr>
          <p:cNvPr id="250" name="PlaceHolder 3"/>
          <p:cNvSpPr>
            <a:spLocks noGrp="1"/>
          </p:cNvSpPr>
          <p:nvPr>
            <p:ph type="sldNum" idx="25"/>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063A9D6C-9EDF-4208-8300-0F6859262A03}"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3200" spc="-1" strike="noStrike">
                <a:solidFill>
                  <a:srgbClr val="000000"/>
                </a:solidFill>
                <a:latin typeface="Times New Roman"/>
                <a:ea typeface="MS Gothic"/>
              </a:rPr>
              <a:t>Abstract</a:t>
            </a:r>
            <a:endParaRPr b="0" lang="en-GB" sz="3200" spc="-1" strike="noStrike">
              <a:solidFill>
                <a:srgbClr val="ffffff"/>
              </a:solidFill>
              <a:latin typeface="Times New Roman"/>
            </a:endParaRPr>
          </a:p>
        </p:txBody>
      </p:sp>
      <p:sp>
        <p:nvSpPr>
          <p:cNvPr id="193" name="PlaceHolder 2"/>
          <p:cNvSpPr>
            <a:spLocks noGrp="1"/>
          </p:cNvSpPr>
          <p:nvPr>
            <p:ph/>
          </p:nvPr>
        </p:nvSpPr>
        <p:spPr>
          <a:xfrm>
            <a:off x="914400" y="1981080"/>
            <a:ext cx="10360800" cy="4113000"/>
          </a:xfrm>
          <a:prstGeom prst="rect">
            <a:avLst/>
          </a:prstGeom>
          <a:noFill/>
          <a:ln w="9360">
            <a:noFill/>
          </a:ln>
        </p:spPr>
        <p:txBody>
          <a:bodyPr numCol="1" spcCol="0" lIns="92160" rIns="92160" tIns="46080" bIns="46080" anchor="t">
            <a:noAutofit/>
          </a:bodyPr>
          <a:p>
            <a:pPr marL="343080" indent="0" algn="ctr">
              <a:lnSpc>
                <a:spcPct val="100000"/>
              </a:lnSpc>
              <a:spcBef>
                <a:spcPts val="601"/>
              </a:spcBef>
              <a:buNone/>
              <a:tabLst>
                <a:tab algn="l" pos="0"/>
              </a:tabLst>
            </a:pPr>
            <a:r>
              <a:rPr b="1" lang="en-US" sz="2400" spc="-1" strike="noStrike">
                <a:solidFill>
                  <a:srgbClr val="000000"/>
                </a:solidFill>
                <a:latin typeface="Times New Roman"/>
                <a:ea typeface="MS Gothic"/>
              </a:rPr>
              <a:t>Agenda for:</a:t>
            </a:r>
            <a:endParaRPr b="1" lang="en-GB" sz="2400" spc="-1" strike="noStrike">
              <a:solidFill>
                <a:srgbClr val="000000"/>
              </a:solidFill>
              <a:latin typeface="Times New Roman"/>
            </a:endParaRPr>
          </a:p>
          <a:p>
            <a:pPr marL="343080" indent="0" algn="ctr">
              <a:lnSpc>
                <a:spcPct val="100000"/>
              </a:lnSpc>
              <a:spcBef>
                <a:spcPts val="601"/>
              </a:spcBef>
              <a:buNone/>
              <a:tabLst>
                <a:tab algn="l" pos="0"/>
              </a:tabLst>
            </a:pPr>
            <a:endParaRPr b="1" lang="en-GB" sz="2400" spc="-1" strike="noStrike">
              <a:solidFill>
                <a:srgbClr val="000000"/>
              </a:solidFill>
              <a:latin typeface="Times New Roman"/>
            </a:endParaRPr>
          </a:p>
          <a:p>
            <a:pPr marL="343080" indent="0" algn="ctr">
              <a:lnSpc>
                <a:spcPct val="100000"/>
              </a:lnSpc>
              <a:spcBef>
                <a:spcPts val="601"/>
              </a:spcBef>
              <a:buNone/>
              <a:tabLst>
                <a:tab algn="l" pos="0"/>
              </a:tabLst>
            </a:pPr>
            <a:r>
              <a:rPr b="1" lang="en-US" sz="2400" spc="-1" strike="noStrike">
                <a:solidFill>
                  <a:srgbClr val="000000"/>
                </a:solidFill>
                <a:latin typeface="Times New Roman"/>
                <a:ea typeface="MS Gothic"/>
              </a:rPr>
              <a:t>802.11 TGbh, January 2023 Interim Session</a:t>
            </a:r>
            <a:endParaRPr b="1" lang="en-GB" sz="2400" spc="-1" strike="noStrike">
              <a:solidFill>
                <a:srgbClr val="000000"/>
              </a:solidFill>
              <a:latin typeface="Times New Roman"/>
            </a:endParaRPr>
          </a:p>
        </p:txBody>
      </p:sp>
      <p:sp>
        <p:nvSpPr>
          <p:cNvPr id="194" name="PlaceHolder 3"/>
          <p:cNvSpPr>
            <a:spLocks noGrp="1"/>
          </p:cNvSpPr>
          <p:nvPr>
            <p:ph type="sldNum" idx="9"/>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8B43E634-F2F8-4A11-B28A-9E21781EA62E}"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title"/>
          </p:nvPr>
        </p:nvSpPr>
        <p:spPr>
          <a:xfrm>
            <a:off x="914400" y="685800"/>
            <a:ext cx="10360800" cy="47448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TGbh Agenda – 18 January 2023, 8:00-10:00 ET</a:t>
            </a:r>
            <a:endParaRPr b="0" lang="en-GB" sz="3200" spc="-1" strike="noStrike">
              <a:solidFill>
                <a:srgbClr val="ffffff"/>
              </a:solidFill>
              <a:latin typeface="Times New Roman"/>
            </a:endParaRPr>
          </a:p>
        </p:txBody>
      </p:sp>
      <p:sp>
        <p:nvSpPr>
          <p:cNvPr id="252" name="PlaceHolder 2"/>
          <p:cNvSpPr>
            <a:spLocks noGrp="1"/>
          </p:cNvSpPr>
          <p:nvPr>
            <p:ph/>
          </p:nvPr>
        </p:nvSpPr>
        <p:spPr>
          <a:xfrm>
            <a:off x="685800" y="1219320"/>
            <a:ext cx="11048760" cy="5256000"/>
          </a:xfrm>
          <a:prstGeom prst="rect">
            <a:avLst/>
          </a:prstGeom>
          <a:noFill/>
          <a:ln w="9360">
            <a:noFill/>
          </a:ln>
        </p:spPr>
        <p:txBody>
          <a:bodyPr numCol="1" spcCol="0" lIns="92160" rIns="92160" tIns="46080" bIns="46080" anchor="t">
            <a:noAutofit/>
          </a:bodyPr>
          <a:p>
            <a:pPr marL="457200" indent="-457200">
              <a:lnSpc>
                <a:spcPct val="90000"/>
              </a:lnSpc>
              <a:spcAft>
                <a:spcPts val="601"/>
              </a:spcAft>
              <a:buClr>
                <a:srgbClr val="000000"/>
              </a:buClr>
              <a:buFont typeface="Arial"/>
              <a:buChar char="•"/>
            </a:pPr>
            <a:r>
              <a:rPr b="1" lang="en-US" sz="2800" spc="-1" strike="noStrike">
                <a:solidFill>
                  <a:srgbClr val="000000"/>
                </a:solidFill>
                <a:latin typeface="Times New Roman"/>
                <a:ea typeface="MS Gothic"/>
              </a:rPr>
              <a:t>Attendance, noises/recording, meeting protocol</a:t>
            </a:r>
            <a:endParaRPr b="1" lang="en-GB" sz="2800" spc="-1" strike="noStrike">
              <a:solidFill>
                <a:srgbClr val="000000"/>
              </a:solidFill>
              <a:latin typeface="Times New Roman"/>
            </a:endParaRPr>
          </a:p>
          <a:p>
            <a:pPr marL="457200" indent="-457200">
              <a:lnSpc>
                <a:spcPct val="90000"/>
              </a:lnSpc>
              <a:spcAft>
                <a:spcPts val="601"/>
              </a:spcAft>
              <a:buClr>
                <a:srgbClr val="000000"/>
              </a:buClr>
              <a:buFont typeface="Arial"/>
              <a:buChar char="•"/>
            </a:pPr>
            <a:r>
              <a:rPr b="1" lang="en-US" sz="2800" spc="-1" strike="noStrike">
                <a:solidFill>
                  <a:srgbClr val="000000"/>
                </a:solidFill>
                <a:latin typeface="Times New Roman"/>
                <a:ea typeface="MS Gothic"/>
              </a:rPr>
              <a:t>Policies, duty to inform, participation rules</a:t>
            </a:r>
            <a:endParaRPr b="1" lang="en-GB" sz="2800" spc="-1" strike="noStrike">
              <a:solidFill>
                <a:srgbClr val="000000"/>
              </a:solidFill>
              <a:latin typeface="Times New Roman"/>
            </a:endParaRPr>
          </a:p>
          <a:p>
            <a:pPr marL="457200" indent="-457200">
              <a:lnSpc>
                <a:spcPct val="90000"/>
              </a:lnSpc>
              <a:spcAft>
                <a:spcPts val="601"/>
              </a:spcAft>
              <a:buClr>
                <a:srgbClr val="000000"/>
              </a:buClr>
              <a:buFont typeface="Arial"/>
              <a:buChar char="•"/>
            </a:pPr>
            <a:r>
              <a:rPr b="1" lang="en-US" sz="2800" spc="-1" strike="noStrike">
                <a:solidFill>
                  <a:srgbClr val="000000"/>
                </a:solidFill>
                <a:latin typeface="Times New Roman"/>
                <a:ea typeface="MS Gothic"/>
              </a:rPr>
              <a:t>Organization topics:</a:t>
            </a:r>
            <a:endParaRPr b="1" lang="en-GB" sz="2800" spc="-1" strike="noStrike">
              <a:solidFill>
                <a:srgbClr val="000000"/>
              </a:solidFill>
              <a:latin typeface="Times New Roman"/>
            </a:endParaRPr>
          </a:p>
          <a:p>
            <a:pPr indent="0">
              <a:spcBef>
                <a:spcPts val="1417"/>
              </a:spcBef>
              <a:buNone/>
            </a:pPr>
            <a:r>
              <a:rPr b="0" lang="en-US" sz="2400" spc="-1" strike="noStrike">
                <a:solidFill>
                  <a:srgbClr val="000000"/>
                </a:solidFill>
                <a:latin typeface="Times New Roman"/>
                <a:ea typeface="MS Gothic"/>
              </a:rPr>
              <a:t>January Interim meetings: Monday, 10:30-12:30; Tuesday, 13:30-15:30; Wednesday, 8:00-10:00; Thursday 8:00-10:00; </a:t>
            </a:r>
            <a:r>
              <a:rPr b="0" lang="en-US" sz="2400" spc="-1" strike="noStrike">
                <a:solidFill>
                  <a:srgbClr val="000000"/>
                </a:solidFill>
                <a:latin typeface="Times New Roman"/>
                <a:ea typeface="MS Gothic"/>
              </a:rPr>
              <a:t>PLUS: TGbi joint Thurs 13:30-15:30</a:t>
            </a:r>
            <a:endParaRPr b="1" lang="en-GB" sz="24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Issues Tracking: </a:t>
            </a:r>
            <a:r>
              <a:rPr b="0" lang="en-US" sz="2800" spc="-1" strike="noStrike" u="sng">
                <a:solidFill>
                  <a:srgbClr val="5959fe"/>
                </a:solidFill>
                <a:uFillTx/>
                <a:latin typeface="Times New Roman"/>
                <a:ea typeface="MS Gothic"/>
                <a:hlinkClick r:id="rId1"/>
              </a:rPr>
              <a:t>11-21/0332r37</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Motions record:</a:t>
            </a:r>
            <a:r>
              <a:rPr b="0" lang="en-US" sz="2800" spc="-1" strike="noStrike">
                <a:solidFill>
                  <a:srgbClr val="000000"/>
                </a:solidFill>
                <a:latin typeface="Times New Roman"/>
                <a:ea typeface="MS Gothic"/>
              </a:rPr>
              <a:t> </a:t>
            </a:r>
            <a:r>
              <a:rPr b="0" lang="en-US" sz="2800" spc="-1" strike="noStrike" u="sng">
                <a:solidFill>
                  <a:srgbClr val="5959fe"/>
                </a:solidFill>
                <a:uFillTx/>
                <a:latin typeface="Times New Roman"/>
                <a:ea typeface="MS Gothic"/>
                <a:hlinkClick r:id="rId2"/>
              </a:rPr>
              <a:t>11-22/0651r9</a:t>
            </a:r>
            <a:r>
              <a:rPr b="0" lang="en-US" sz="2800" spc="-1" strike="noStrike">
                <a:solidFill>
                  <a:srgbClr val="000000"/>
                </a:solidFill>
                <a:latin typeface="Times New Roman"/>
                <a:ea typeface="MS Gothic"/>
              </a:rPr>
              <a:t> </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Results of Comment Collection on D0.2:</a:t>
            </a:r>
            <a:r>
              <a:rPr b="0" lang="en-US" sz="2800" spc="-1" strike="noStrike">
                <a:solidFill>
                  <a:srgbClr val="000000"/>
                </a:solidFill>
                <a:latin typeface="Times New Roman"/>
                <a:ea typeface="MS Gothic"/>
              </a:rPr>
              <a:t> </a:t>
            </a:r>
            <a:r>
              <a:rPr b="0" lang="en-US" sz="2800" spc="-1" strike="noStrike" u="sng">
                <a:solidFill>
                  <a:srgbClr val="5959fe"/>
                </a:solidFill>
                <a:uFillTx/>
                <a:latin typeface="Times New Roman"/>
                <a:ea typeface="MS Gothic"/>
                <a:hlinkClick r:id="rId3"/>
              </a:rPr>
              <a:t>11-22/0973r13</a:t>
            </a:r>
            <a:r>
              <a:rPr b="0" lang="en-US" sz="2800" spc="-1" strike="noStrike">
                <a:solidFill>
                  <a:srgbClr val="000000"/>
                </a:solidFill>
                <a:latin typeface="Times New Roman"/>
                <a:ea typeface="MS Gothic"/>
              </a:rPr>
              <a:t> </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Contributions (slide 22)</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Way forward to D1.0 (slide 23)</a:t>
            </a:r>
            <a:endParaRPr b="1" lang="en-GB" sz="2800" spc="-1" strike="noStrike">
              <a:solidFill>
                <a:srgbClr val="000000"/>
              </a:solidFill>
              <a:latin typeface="Times New Roman"/>
            </a:endParaRPr>
          </a:p>
        </p:txBody>
      </p:sp>
      <p:sp>
        <p:nvSpPr>
          <p:cNvPr id="253" name="PlaceHolder 3"/>
          <p:cNvSpPr>
            <a:spLocks noGrp="1"/>
          </p:cNvSpPr>
          <p:nvPr>
            <p:ph type="sldNum" idx="26"/>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46D90E9C-0AA9-4A24-9073-7A5C0CF6C1AA}"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PlaceHolder 1"/>
          <p:cNvSpPr>
            <a:spLocks noGrp="1"/>
          </p:cNvSpPr>
          <p:nvPr>
            <p:ph type="title"/>
          </p:nvPr>
        </p:nvSpPr>
        <p:spPr>
          <a:xfrm>
            <a:off x="914400" y="685800"/>
            <a:ext cx="10360800" cy="53316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TGbh Agenda – 19 January 2023, 8:00-10:00 ET</a:t>
            </a:r>
            <a:endParaRPr b="0" lang="en-GB" sz="3200" spc="-1" strike="noStrike">
              <a:solidFill>
                <a:srgbClr val="ffffff"/>
              </a:solidFill>
              <a:latin typeface="Times New Roman"/>
            </a:endParaRPr>
          </a:p>
        </p:txBody>
      </p:sp>
      <p:sp>
        <p:nvSpPr>
          <p:cNvPr id="255" name="PlaceHolder 2"/>
          <p:cNvSpPr>
            <a:spLocks noGrp="1"/>
          </p:cNvSpPr>
          <p:nvPr>
            <p:ph/>
          </p:nvPr>
        </p:nvSpPr>
        <p:spPr>
          <a:xfrm>
            <a:off x="685800" y="1220760"/>
            <a:ext cx="10820160" cy="5254200"/>
          </a:xfrm>
          <a:prstGeom prst="rect">
            <a:avLst/>
          </a:prstGeom>
          <a:noFill/>
          <a:ln w="9360">
            <a:noFill/>
          </a:ln>
        </p:spPr>
        <p:txBody>
          <a:bodyPr numCol="1" spcCol="0" lIns="92160" rIns="92160" tIns="46080" bIns="46080" anchor="t">
            <a:noAutofit/>
          </a:bodyPr>
          <a:p>
            <a:pPr marL="457200" indent="-457200">
              <a:lnSpc>
                <a:spcPct val="90000"/>
              </a:lnSpc>
              <a:spcAft>
                <a:spcPts val="300"/>
              </a:spcAft>
              <a:buClr>
                <a:srgbClr val="000000"/>
              </a:buClr>
              <a:buFont typeface="Arial"/>
              <a:buChar char="•"/>
            </a:pPr>
            <a:r>
              <a:rPr b="1" lang="en-US" sz="2800" spc="-1" strike="noStrike">
                <a:solidFill>
                  <a:srgbClr val="000000"/>
                </a:solidFill>
                <a:latin typeface="Times New Roman"/>
                <a:ea typeface="MS Gothic"/>
              </a:rPr>
              <a:t>Attendance, noises/recording, meeting protocol</a:t>
            </a:r>
            <a:endParaRPr b="1" lang="en-GB" sz="2800" spc="-1" strike="noStrike">
              <a:solidFill>
                <a:srgbClr val="000000"/>
              </a:solidFill>
              <a:latin typeface="Times New Roman"/>
            </a:endParaRPr>
          </a:p>
          <a:p>
            <a:pPr marL="457200" indent="-457200">
              <a:lnSpc>
                <a:spcPct val="90000"/>
              </a:lnSpc>
              <a:spcAft>
                <a:spcPts val="300"/>
              </a:spcAft>
              <a:buClr>
                <a:srgbClr val="000000"/>
              </a:buClr>
              <a:buFont typeface="Arial"/>
              <a:buChar char="•"/>
            </a:pPr>
            <a:r>
              <a:rPr b="1" lang="en-US" sz="2800" spc="-1" strike="noStrike">
                <a:solidFill>
                  <a:srgbClr val="000000"/>
                </a:solidFill>
                <a:latin typeface="Times New Roman"/>
                <a:ea typeface="MS Gothic"/>
              </a:rPr>
              <a:t>Policies, duty to inform, participation rules</a:t>
            </a:r>
            <a:endParaRPr b="1" lang="en-GB" sz="2800" spc="-1" strike="noStrike">
              <a:solidFill>
                <a:srgbClr val="000000"/>
              </a:solidFill>
              <a:latin typeface="Times New Roman"/>
            </a:endParaRPr>
          </a:p>
          <a:p>
            <a:pPr marL="457200" indent="-457200">
              <a:lnSpc>
                <a:spcPct val="90000"/>
              </a:lnSpc>
              <a:spcAft>
                <a:spcPts val="300"/>
              </a:spcAft>
              <a:buClr>
                <a:srgbClr val="000000"/>
              </a:buClr>
              <a:buFont typeface="Arial"/>
              <a:buChar char="•"/>
            </a:pPr>
            <a:r>
              <a:rPr b="1" lang="en-US" sz="2800" spc="-1" strike="noStrike">
                <a:solidFill>
                  <a:srgbClr val="000000"/>
                </a:solidFill>
                <a:latin typeface="Times New Roman"/>
                <a:ea typeface="MS Gothic"/>
              </a:rPr>
              <a:t>Organization topics:</a:t>
            </a:r>
            <a:endParaRPr b="1" lang="en-GB" sz="2800" spc="-1" strike="noStrike">
              <a:solidFill>
                <a:srgbClr val="000000"/>
              </a:solidFill>
              <a:latin typeface="Times New Roman"/>
            </a:endParaRPr>
          </a:p>
          <a:p>
            <a:pPr lvl="1" marL="857160" indent="-457200">
              <a:lnSpc>
                <a:spcPct val="90000"/>
              </a:lnSpc>
              <a:spcAft>
                <a:spcPts val="300"/>
              </a:spcAft>
              <a:buClr>
                <a:srgbClr val="000000"/>
              </a:buClr>
              <a:buFont typeface="Arial"/>
              <a:buChar char="•"/>
            </a:pPr>
            <a:r>
              <a:rPr b="0" lang="en-US" sz="2400" spc="-1" strike="noStrike">
                <a:solidFill>
                  <a:srgbClr val="000000"/>
                </a:solidFill>
                <a:latin typeface="Times New Roman"/>
                <a:ea typeface="MS Gothic"/>
              </a:rPr>
              <a:t>Next meetings plan (slides 24, 25, 26)</a:t>
            </a:r>
            <a:endParaRPr b="0" lang="en-GB" sz="2400" spc="-1" strike="noStrike">
              <a:solidFill>
                <a:srgbClr val="000000"/>
              </a:solidFill>
              <a:latin typeface="Times New Roman"/>
            </a:endParaRPr>
          </a:p>
          <a:p>
            <a:pPr lvl="1" marL="857160" indent="-457200">
              <a:lnSpc>
                <a:spcPct val="90000"/>
              </a:lnSpc>
              <a:spcAft>
                <a:spcPts val="300"/>
              </a:spcAft>
              <a:buClr>
                <a:srgbClr val="000000"/>
              </a:buClr>
              <a:buFont typeface="Arial"/>
              <a:buChar char="•"/>
            </a:pPr>
            <a:r>
              <a:rPr b="0" lang="en-US" sz="2400" spc="-1" strike="noStrike">
                <a:solidFill>
                  <a:srgbClr val="000000"/>
                </a:solidFill>
                <a:latin typeface="Times New Roman"/>
                <a:ea typeface="MS Gothic"/>
              </a:rPr>
              <a:t>Timeline update review</a:t>
            </a:r>
            <a:endParaRPr b="0" lang="en-GB" sz="24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Issues Tracking: </a:t>
            </a:r>
            <a:r>
              <a:rPr b="0" lang="en-US" sz="2800" spc="-1" strike="noStrike" u="sng">
                <a:solidFill>
                  <a:srgbClr val="5959fe"/>
                </a:solidFill>
                <a:uFillTx/>
                <a:latin typeface="Times New Roman"/>
                <a:ea typeface="MS Gothic"/>
                <a:hlinkClick r:id="rId1"/>
              </a:rPr>
              <a:t>11-21/0332r37</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Motions record:</a:t>
            </a:r>
            <a:r>
              <a:rPr b="0" lang="en-US" sz="2800" spc="-1" strike="noStrike">
                <a:solidFill>
                  <a:srgbClr val="000000"/>
                </a:solidFill>
                <a:latin typeface="Times New Roman"/>
                <a:ea typeface="MS Gothic"/>
              </a:rPr>
              <a:t> </a:t>
            </a:r>
            <a:r>
              <a:rPr b="0" lang="en-US" sz="2800" spc="-1" strike="noStrike" u="sng">
                <a:solidFill>
                  <a:srgbClr val="5959fe"/>
                </a:solidFill>
                <a:uFillTx/>
                <a:latin typeface="Times New Roman"/>
                <a:ea typeface="MS Gothic"/>
                <a:hlinkClick r:id="rId2"/>
              </a:rPr>
              <a:t>11-22/0651r9</a:t>
            </a:r>
            <a:r>
              <a:rPr b="0" lang="en-US" sz="2800" spc="-1" strike="noStrike">
                <a:solidFill>
                  <a:srgbClr val="000000"/>
                </a:solidFill>
                <a:latin typeface="Times New Roman"/>
                <a:ea typeface="MS Gothic"/>
              </a:rPr>
              <a:t> </a:t>
            </a:r>
            <a:endParaRPr b="1" lang="en-GB" sz="2800" spc="-1" strike="noStrike">
              <a:solidFill>
                <a:srgbClr val="000000"/>
              </a:solidFill>
              <a:latin typeface="Times New Roman"/>
            </a:endParaRPr>
          </a:p>
          <a:p>
            <a:pPr marL="457200" indent="-457200">
              <a:lnSpc>
                <a:spcPct val="7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Results of Comment Collection on D0.2:</a:t>
            </a:r>
            <a:r>
              <a:rPr b="0" lang="en-US" sz="2800" spc="-1" strike="noStrike">
                <a:solidFill>
                  <a:srgbClr val="000000"/>
                </a:solidFill>
                <a:latin typeface="Times New Roman"/>
                <a:ea typeface="MS Gothic"/>
              </a:rPr>
              <a:t> </a:t>
            </a:r>
            <a:r>
              <a:rPr b="0" lang="en-US" sz="2800" spc="-1" strike="noStrike" u="sng">
                <a:solidFill>
                  <a:srgbClr val="5959fe"/>
                </a:solidFill>
                <a:uFillTx/>
                <a:latin typeface="Times New Roman"/>
                <a:ea typeface="MS Gothic"/>
                <a:hlinkClick r:id="rId3"/>
              </a:rPr>
              <a:t>11-22/0973r13</a:t>
            </a:r>
            <a:r>
              <a:rPr b="0" lang="en-US" sz="2800" spc="-1" strike="noStrike">
                <a:solidFill>
                  <a:srgbClr val="000000"/>
                </a:solidFill>
                <a:latin typeface="Times New Roman"/>
                <a:ea typeface="MS Gothic"/>
              </a:rPr>
              <a:t> </a:t>
            </a:r>
            <a:endParaRPr b="1" lang="en-GB" sz="2800" spc="-1" strike="noStrike">
              <a:solidFill>
                <a:srgbClr val="000000"/>
              </a:solidFill>
              <a:latin typeface="Times New Roman"/>
            </a:endParaRPr>
          </a:p>
          <a:p>
            <a:pPr marL="457200" indent="-457200">
              <a:lnSpc>
                <a:spcPct val="70000"/>
              </a:lnSpc>
              <a:spcBef>
                <a:spcPts val="300"/>
              </a:spcBef>
              <a:spcAft>
                <a:spcPts val="300"/>
              </a:spcAft>
              <a:buClr>
                <a:srgbClr val="000000"/>
              </a:buClr>
              <a:buFont typeface="Arial"/>
              <a:buChar char="•"/>
            </a:pPr>
            <a:r>
              <a:rPr b="1" lang="en-US" sz="2800" spc="-1" strike="noStrike">
                <a:solidFill>
                  <a:srgbClr val="000000"/>
                </a:solidFill>
                <a:latin typeface="Times New Roman"/>
                <a:ea typeface="MS Gothic"/>
              </a:rPr>
              <a:t>Contributions (slide 22)</a:t>
            </a:r>
            <a:endParaRPr b="1" lang="en-GB" sz="2800" spc="-1" strike="noStrike">
              <a:solidFill>
                <a:srgbClr val="000000"/>
              </a:solidFill>
              <a:latin typeface="Times New Roman"/>
            </a:endParaRPr>
          </a:p>
          <a:p>
            <a:pPr marL="457200" indent="-457200">
              <a:lnSpc>
                <a:spcPct val="70000"/>
              </a:lnSpc>
              <a:spcBef>
                <a:spcPts val="300"/>
              </a:spcBef>
              <a:spcAft>
                <a:spcPts val="300"/>
              </a:spcAft>
              <a:buClr>
                <a:srgbClr val="000000"/>
              </a:buClr>
              <a:buFont typeface="Arial"/>
              <a:buChar char="•"/>
            </a:pPr>
            <a:r>
              <a:rPr b="1" lang="en-US" sz="2800" spc="-1" strike="noStrike">
                <a:solidFill>
                  <a:srgbClr val="000000"/>
                </a:solidFill>
                <a:latin typeface="Times New Roman"/>
                <a:ea typeface="MS Gothic"/>
              </a:rPr>
              <a:t>                 </a:t>
            </a:r>
            <a:r>
              <a:rPr b="1" lang="en-US" sz="2800" spc="-1" strike="noStrike">
                <a:solidFill>
                  <a:srgbClr val="000000"/>
                </a:solidFill>
                <a:latin typeface="Times New Roman"/>
                <a:ea typeface="MS Gothic"/>
              </a:rPr>
              <a:t>--- Reserve last 15 minutes for the following ---</a:t>
            </a:r>
            <a:endParaRPr b="1" lang="en-GB" sz="2800" spc="-1" strike="noStrike">
              <a:solidFill>
                <a:srgbClr val="000000"/>
              </a:solidFill>
              <a:latin typeface="Times New Roman"/>
            </a:endParaRPr>
          </a:p>
          <a:p>
            <a:pPr marL="457200" indent="-457200">
              <a:lnSpc>
                <a:spcPct val="70000"/>
              </a:lnSpc>
              <a:spcBef>
                <a:spcPts val="300"/>
              </a:spcBef>
              <a:spcAft>
                <a:spcPts val="300"/>
              </a:spcAft>
              <a:buClr>
                <a:srgbClr val="000000"/>
              </a:buClr>
              <a:buFont typeface="Arial"/>
              <a:buChar char="•"/>
            </a:pPr>
            <a:r>
              <a:rPr b="1" lang="en-US" sz="2800" spc="-1" strike="noStrike">
                <a:solidFill>
                  <a:srgbClr val="000000"/>
                </a:solidFill>
                <a:latin typeface="Times New Roman"/>
                <a:ea typeface="MS Gothic"/>
              </a:rPr>
              <a:t>Way forward to D1.0 (slide 23)</a:t>
            </a:r>
            <a:endParaRPr b="1" lang="en-GB" sz="2800" spc="-1" strike="noStrike">
              <a:solidFill>
                <a:srgbClr val="000000"/>
              </a:solidFill>
              <a:latin typeface="Times New Roman"/>
            </a:endParaRPr>
          </a:p>
          <a:p>
            <a:pPr marL="457200" indent="-457200">
              <a:lnSpc>
                <a:spcPct val="70000"/>
              </a:lnSpc>
              <a:spcBef>
                <a:spcPts val="300"/>
              </a:spcBef>
              <a:spcAft>
                <a:spcPts val="300"/>
              </a:spcAft>
              <a:buClr>
                <a:srgbClr val="000000"/>
              </a:buClr>
              <a:buFont typeface="Arial"/>
              <a:buChar char="•"/>
            </a:pPr>
            <a:r>
              <a:rPr b="1" lang="en-US" sz="2800" spc="-1" strike="noStrike">
                <a:solidFill>
                  <a:srgbClr val="000000"/>
                </a:solidFill>
                <a:latin typeface="Times New Roman"/>
                <a:ea typeface="MS Gothic"/>
              </a:rPr>
              <a:t>Respond to Liaison from WBA: </a:t>
            </a:r>
            <a:r>
              <a:rPr b="0" lang="en-US" sz="2800" spc="-1" strike="noStrike" u="sng">
                <a:solidFill>
                  <a:srgbClr val="5959fe"/>
                </a:solidFill>
                <a:uFillTx/>
                <a:latin typeface="Times New Roman"/>
                <a:ea typeface="MS Gothic"/>
                <a:hlinkClick r:id="rId4"/>
              </a:rPr>
              <a:t>11-21/0703r0</a:t>
            </a:r>
            <a:r>
              <a:rPr b="0" lang="en-US" sz="2800" spc="-1" strike="noStrike">
                <a:solidFill>
                  <a:srgbClr val="000000"/>
                </a:solidFill>
                <a:latin typeface="Times New Roman"/>
                <a:ea typeface="MS Gothic"/>
              </a:rPr>
              <a:t>, </a:t>
            </a:r>
            <a:r>
              <a:rPr b="0" lang="en-US" sz="2800" spc="-1" strike="noStrike" u="sng">
                <a:solidFill>
                  <a:srgbClr val="5959fe"/>
                </a:solidFill>
                <a:uFillTx/>
                <a:latin typeface="Times New Roman"/>
                <a:ea typeface="MS Gothic"/>
                <a:hlinkClick r:id="rId5"/>
              </a:rPr>
              <a:t>11-21/1141r0</a:t>
            </a:r>
            <a:r>
              <a:rPr b="0" lang="en-US" sz="2800" spc="-1" strike="noStrike">
                <a:solidFill>
                  <a:srgbClr val="000000"/>
                </a:solidFill>
                <a:latin typeface="Times New Roman"/>
                <a:ea typeface="MS Gothic"/>
              </a:rPr>
              <a:t>, </a:t>
            </a:r>
            <a:r>
              <a:rPr b="0" lang="en-US" sz="2800" spc="-1" strike="noStrike" u="sng">
                <a:solidFill>
                  <a:srgbClr val="5959fe"/>
                </a:solidFill>
                <a:uFillTx/>
                <a:latin typeface="Times New Roman"/>
                <a:ea typeface="MS Gothic"/>
                <a:hlinkClick r:id="rId6"/>
              </a:rPr>
              <a:t>11-22/0668r0</a:t>
            </a:r>
            <a:r>
              <a:rPr b="0" lang="en-US" sz="2800" spc="-1" strike="noStrike">
                <a:solidFill>
                  <a:srgbClr val="000000"/>
                </a:solidFill>
                <a:latin typeface="Times New Roman"/>
                <a:ea typeface="MS Gothic"/>
              </a:rPr>
              <a:t>, </a:t>
            </a:r>
            <a:r>
              <a:rPr b="0" lang="en-US" sz="2800" spc="-1" strike="noStrike" u="sng">
                <a:solidFill>
                  <a:srgbClr val="5959fe"/>
                </a:solidFill>
                <a:uFillTx/>
                <a:latin typeface="Times New Roman"/>
                <a:ea typeface="MS Gothic"/>
                <a:hlinkClick r:id="rId7"/>
              </a:rPr>
              <a:t>11-22/0653r0</a:t>
            </a:r>
            <a:r>
              <a:rPr b="0" lang="en-US" sz="2800" spc="-1" strike="noStrike">
                <a:solidFill>
                  <a:srgbClr val="000000"/>
                </a:solidFill>
                <a:latin typeface="Times New Roman"/>
                <a:ea typeface="MS Gothic"/>
              </a:rPr>
              <a:t> </a:t>
            </a:r>
            <a:endParaRPr b="1" lang="en-GB" sz="2800" spc="-1" strike="noStrike">
              <a:solidFill>
                <a:srgbClr val="000000"/>
              </a:solidFill>
              <a:latin typeface="Times New Roman"/>
            </a:endParaRPr>
          </a:p>
          <a:p>
            <a:pPr indent="0">
              <a:lnSpc>
                <a:spcPct val="70000"/>
              </a:lnSpc>
              <a:spcBef>
                <a:spcPts val="300"/>
              </a:spcBef>
              <a:spcAft>
                <a:spcPts val="601"/>
              </a:spcAft>
              <a:buNone/>
            </a:pPr>
            <a:endParaRPr b="1" lang="en-GB" sz="2800" spc="-1" strike="noStrike">
              <a:solidFill>
                <a:srgbClr val="000000"/>
              </a:solidFill>
              <a:latin typeface="Times New Roman"/>
            </a:endParaRPr>
          </a:p>
        </p:txBody>
      </p:sp>
      <p:sp>
        <p:nvSpPr>
          <p:cNvPr id="256" name="PlaceHolder 3"/>
          <p:cNvSpPr>
            <a:spLocks noGrp="1"/>
          </p:cNvSpPr>
          <p:nvPr>
            <p:ph type="sldNum" idx="27"/>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1338D763-9A33-4D3F-A460-80445AC7EB30}"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PlaceHolder 1"/>
          <p:cNvSpPr>
            <a:spLocks noGrp="1"/>
          </p:cNvSpPr>
          <p:nvPr>
            <p:ph type="title"/>
          </p:nvPr>
        </p:nvSpPr>
        <p:spPr>
          <a:xfrm>
            <a:off x="914400" y="685800"/>
            <a:ext cx="10360800" cy="76176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Contributions</a:t>
            </a:r>
            <a:endParaRPr b="0" lang="en-GB" sz="3200" spc="-1" strike="noStrike">
              <a:solidFill>
                <a:srgbClr val="ffffff"/>
              </a:solidFill>
              <a:latin typeface="Times New Roman"/>
            </a:endParaRPr>
          </a:p>
        </p:txBody>
      </p:sp>
      <p:sp>
        <p:nvSpPr>
          <p:cNvPr id="258" name="PlaceHolder 2"/>
          <p:cNvSpPr>
            <a:spLocks noGrp="1"/>
          </p:cNvSpPr>
          <p:nvPr>
            <p:ph/>
          </p:nvPr>
        </p:nvSpPr>
        <p:spPr>
          <a:xfrm>
            <a:off x="609480" y="1371600"/>
            <a:ext cx="10972440" cy="5103360"/>
          </a:xfrm>
          <a:prstGeom prst="rect">
            <a:avLst/>
          </a:prstGeom>
          <a:noFill/>
          <a:ln w="9360">
            <a:noFill/>
          </a:ln>
        </p:spPr>
        <p:txBody>
          <a:bodyPr numCol="1" spcCol="0" lIns="92160" rIns="92160" tIns="46080" bIns="46080" anchor="t">
            <a:noAutofit/>
          </a:bodyPr>
          <a:p>
            <a:pPr marL="457200" indent="-457200">
              <a:lnSpc>
                <a:spcPct val="90000"/>
              </a:lnSpc>
              <a:spcAft>
                <a:spcPts val="300"/>
              </a:spcAft>
              <a:buClr>
                <a:srgbClr val="000000"/>
              </a:buClr>
              <a:buFont typeface="Arial"/>
              <a:buChar char="•"/>
            </a:pPr>
            <a:r>
              <a:rPr b="1" lang="en-US" sz="2100" spc="-1" strike="noStrike">
                <a:solidFill>
                  <a:srgbClr val="000000"/>
                </a:solidFill>
                <a:latin typeface="Times New Roman"/>
                <a:ea typeface="MS Gothic"/>
              </a:rPr>
              <a:t> </a:t>
            </a:r>
            <a:r>
              <a:rPr b="1" lang="en-US" sz="2100" spc="-1" strike="noStrike">
                <a:solidFill>
                  <a:srgbClr val="000000"/>
                </a:solidFill>
                <a:latin typeface="Times New Roman"/>
                <a:ea typeface="MS Gothic"/>
              </a:rPr>
              <a:t>Continue/review: </a:t>
            </a:r>
            <a:r>
              <a:rPr b="1" lang="en-US" sz="2100" spc="-1" strike="noStrike" u="sng">
                <a:solidFill>
                  <a:srgbClr val="000000"/>
                </a:solidFill>
                <a:uFillTx/>
                <a:latin typeface="Times New Roman"/>
                <a:ea typeface="MS Gothic"/>
                <a:hlinkClick r:id="rId1"/>
              </a:rPr>
              <a:t>11-22/2150r2</a:t>
            </a:r>
            <a:r>
              <a:rPr b="1" lang="en-US" sz="2100" spc="-1" strike="noStrike">
                <a:solidFill>
                  <a:srgbClr val="000000"/>
                </a:solidFill>
                <a:latin typeface="Times New Roman"/>
                <a:ea typeface="MS Gothic"/>
              </a:rPr>
              <a:t> - Clarification of requirements</a:t>
            </a:r>
            <a:endParaRPr b="1" lang="en-GB" sz="2100" spc="-1" strike="noStrike">
              <a:solidFill>
                <a:srgbClr val="000000"/>
              </a:solidFill>
              <a:latin typeface="Times New Roman"/>
            </a:endParaRPr>
          </a:p>
          <a:p>
            <a:pPr indent="0">
              <a:lnSpc>
                <a:spcPct val="90000"/>
              </a:lnSpc>
              <a:spcAft>
                <a:spcPts val="300"/>
              </a:spcAft>
              <a:buNone/>
            </a:pPr>
            <a:endParaRPr b="1" lang="en-GB" sz="2100" spc="-1" strike="noStrike">
              <a:solidFill>
                <a:srgbClr val="000000"/>
              </a:solidFill>
              <a:latin typeface="Times New Roman"/>
            </a:endParaRPr>
          </a:p>
          <a:p>
            <a:pPr indent="0">
              <a:lnSpc>
                <a:spcPct val="90000"/>
              </a:lnSpc>
              <a:spcAft>
                <a:spcPts val="300"/>
              </a:spcAft>
              <a:buNone/>
              <a:tabLst>
                <a:tab algn="l" pos="0"/>
              </a:tabLst>
            </a:pPr>
            <a:r>
              <a:rPr b="1" lang="en-US" sz="2000" spc="-1" strike="noStrike">
                <a:solidFill>
                  <a:srgbClr val="000000"/>
                </a:solidFill>
                <a:latin typeface="Times New Roman"/>
                <a:ea typeface="MS Gothic"/>
              </a:rPr>
              <a:t>Pending: </a:t>
            </a:r>
            <a:endParaRPr b="1" lang="en-GB" sz="2000" spc="-1" strike="noStrike">
              <a:solidFill>
                <a:srgbClr val="000000"/>
              </a:solidFill>
              <a:latin typeface="Times New Roman"/>
            </a:endParaRPr>
          </a:p>
          <a:p>
            <a:pPr marL="457200" indent="-457200">
              <a:lnSpc>
                <a:spcPct val="90000"/>
              </a:lnSpc>
              <a:spcAft>
                <a:spcPts val="300"/>
              </a:spcAft>
              <a:buClr>
                <a:srgbClr val="000000"/>
              </a:buClr>
              <a:buFont typeface="Arial"/>
              <a:buChar char="•"/>
              <a:tabLst>
                <a:tab algn="l" pos="0"/>
              </a:tabLst>
            </a:pPr>
            <a:r>
              <a:rPr b="1" lang="en-US" sz="2000" spc="-1" strike="noStrike" u="sng">
                <a:solidFill>
                  <a:srgbClr val="5959fe"/>
                </a:solidFill>
                <a:uFillTx/>
                <a:latin typeface="Times New Roman"/>
                <a:ea typeface="MS Gothic"/>
                <a:hlinkClick r:id="rId2"/>
              </a:rPr>
              <a:t>11-22/2013r1</a:t>
            </a:r>
            <a:r>
              <a:rPr b="1" lang="en-US" sz="2000" spc="-1" strike="noStrike">
                <a:solidFill>
                  <a:srgbClr val="000000"/>
                </a:solidFill>
                <a:latin typeface="Times New Roman"/>
                <a:ea typeface="MS Gothic"/>
              </a:rPr>
              <a:t> – ID encoding in pre-schemes (Jouni Malinen) – follow-on, after 22/2150</a:t>
            </a:r>
            <a:endParaRPr b="1" lang="en-GB" sz="2000" spc="-1" strike="noStrike">
              <a:solidFill>
                <a:srgbClr val="000000"/>
              </a:solidFill>
              <a:latin typeface="Times New Roman"/>
            </a:endParaRPr>
          </a:p>
          <a:p>
            <a:pPr indent="0">
              <a:lnSpc>
                <a:spcPct val="90000"/>
              </a:lnSpc>
              <a:spcAft>
                <a:spcPts val="300"/>
              </a:spcAft>
              <a:buNone/>
              <a:tabLst>
                <a:tab algn="l" pos="0"/>
              </a:tabLst>
            </a:pPr>
            <a:r>
              <a:rPr b="1" lang="en-US" sz="2000" spc="-1" strike="noStrike">
                <a:solidFill>
                  <a:srgbClr val="000000"/>
                </a:solidFill>
                <a:latin typeface="Times New Roman"/>
                <a:ea typeface="MS Gothic"/>
              </a:rPr>
              <a:t> </a:t>
            </a:r>
            <a:r>
              <a:rPr b="1" lang="en-US" sz="2000" spc="-1" strike="noStrike" u="sng">
                <a:solidFill>
                  <a:srgbClr val="000000"/>
                </a:solidFill>
                <a:uFillTx/>
                <a:latin typeface="Times New Roman"/>
                <a:ea typeface="MS Gothic"/>
              </a:rPr>
              <a:t> </a:t>
            </a:r>
            <a:r>
              <a:rPr b="1" lang="en-US" sz="2000" spc="-1" strike="noStrike" u="sng">
                <a:solidFill>
                  <a:srgbClr val="000000"/>
                </a:solidFill>
                <a:uFillTx/>
                <a:latin typeface="Times New Roman"/>
                <a:ea typeface="MS Gothic"/>
                <a:hlinkClick r:id="rId3"/>
              </a:rPr>
              <a:t>11-23/0083r0</a:t>
            </a:r>
            <a:r>
              <a:rPr b="1" lang="en-US" sz="2000" spc="-1" strike="noStrike">
                <a:solidFill>
                  <a:srgbClr val="000000"/>
                </a:solidFill>
                <a:latin typeface="Times New Roman"/>
                <a:ea typeface="MS Gothic"/>
              </a:rPr>
              <a:t> - Identifier Status Codes</a:t>
            </a:r>
            <a:endParaRPr b="1" lang="en-GB" sz="2000" spc="-1" strike="noStrike">
              <a:solidFill>
                <a:srgbClr val="000000"/>
              </a:solidFill>
              <a:latin typeface="Times New Roman"/>
            </a:endParaRPr>
          </a:p>
          <a:p>
            <a:pPr indent="0">
              <a:lnSpc>
                <a:spcPct val="90000"/>
              </a:lnSpc>
              <a:spcAft>
                <a:spcPts val="300"/>
              </a:spcAft>
              <a:buNone/>
              <a:tabLst>
                <a:tab algn="l" pos="0"/>
              </a:tabLst>
            </a:pPr>
            <a:r>
              <a:rPr b="1" lang="en-US" sz="2000" spc="-1" strike="noStrike">
                <a:solidFill>
                  <a:srgbClr val="000000"/>
                </a:solidFill>
                <a:latin typeface="Times New Roman"/>
                <a:ea typeface="MS Gothic"/>
              </a:rPr>
              <a:t>  </a:t>
            </a:r>
            <a:r>
              <a:rPr b="1" lang="en-US" sz="2000" spc="-1" strike="noStrike" u="sng">
                <a:solidFill>
                  <a:srgbClr val="000000"/>
                </a:solidFill>
                <a:uFillTx/>
                <a:latin typeface="Times New Roman"/>
                <a:ea typeface="MS Gothic"/>
                <a:hlinkClick r:id="rId4"/>
              </a:rPr>
              <a:t>11-23/0061r1</a:t>
            </a:r>
            <a:r>
              <a:rPr b="1" lang="en-US" sz="2000" spc="-1" strike="noStrike">
                <a:solidFill>
                  <a:srgbClr val="000000"/>
                </a:solidFill>
                <a:latin typeface="Times New Roman"/>
                <a:ea typeface="MS Gothic"/>
              </a:rPr>
              <a:t> - Discussion on pre-association identification schemes</a:t>
            </a:r>
            <a:endParaRPr b="1" lang="en-GB" sz="2000" spc="-1" strike="noStrike">
              <a:solidFill>
                <a:srgbClr val="000000"/>
              </a:solidFill>
              <a:latin typeface="Times New Roman"/>
            </a:endParaRPr>
          </a:p>
          <a:p>
            <a:pPr indent="0">
              <a:lnSpc>
                <a:spcPct val="90000"/>
              </a:lnSpc>
              <a:spcAft>
                <a:spcPts val="300"/>
              </a:spcAft>
              <a:buNone/>
              <a:tabLst>
                <a:tab algn="l" pos="0"/>
              </a:tabLst>
            </a:pPr>
            <a:r>
              <a:rPr b="1" lang="en-US" sz="2000" spc="-1" strike="noStrike" u="sng">
                <a:solidFill>
                  <a:srgbClr val="5959fe"/>
                </a:solidFill>
                <a:uFillTx/>
                <a:latin typeface="Times New Roman"/>
                <a:ea typeface="MS Gothic"/>
                <a:hlinkClick r:id="rId5"/>
              </a:rPr>
              <a:t>11-22/1084r1</a:t>
            </a:r>
            <a:r>
              <a:rPr b="1" lang="en-US" sz="2000" spc="-1" strike="noStrike">
                <a:solidFill>
                  <a:srgbClr val="000000"/>
                </a:solidFill>
                <a:latin typeface="Times New Roman"/>
                <a:ea typeface="MS Gothic"/>
              </a:rPr>
              <a:t> – STA ID Opt-in (Sid Thakur) – after 22/1079</a:t>
            </a:r>
            <a:endParaRPr b="1" lang="en-GB" sz="2000" spc="-1" strike="noStrike">
              <a:solidFill>
                <a:srgbClr val="000000"/>
              </a:solidFill>
              <a:latin typeface="Times New Roman"/>
            </a:endParaRPr>
          </a:p>
          <a:p>
            <a:pPr indent="0">
              <a:lnSpc>
                <a:spcPct val="90000"/>
              </a:lnSpc>
              <a:spcAft>
                <a:spcPts val="300"/>
              </a:spcAft>
              <a:buNone/>
              <a:tabLst>
                <a:tab algn="l" pos="0"/>
              </a:tabLst>
            </a:pPr>
            <a:endParaRPr b="1" lang="en-GB" sz="2000" spc="-1" strike="noStrike">
              <a:solidFill>
                <a:srgbClr val="000000"/>
              </a:solidFill>
              <a:latin typeface="Times New Roman"/>
            </a:endParaRPr>
          </a:p>
          <a:p>
            <a:pPr indent="0">
              <a:lnSpc>
                <a:spcPct val="90000"/>
              </a:lnSpc>
              <a:spcAft>
                <a:spcPts val="300"/>
              </a:spcAft>
              <a:buNone/>
              <a:tabLst>
                <a:tab algn="l" pos="0"/>
              </a:tabLst>
            </a:pPr>
            <a:r>
              <a:rPr b="1" lang="en-US" sz="2000" spc="-1" strike="noStrike">
                <a:solidFill>
                  <a:srgbClr val="000000"/>
                </a:solidFill>
                <a:latin typeface="Times New Roman"/>
                <a:ea typeface="MS Gothic"/>
              </a:rPr>
              <a:t>Text proposals (to be considered if/when direction is agreed):</a:t>
            </a:r>
            <a:endParaRPr b="1" lang="en-GB" sz="2000" spc="-1" strike="noStrike">
              <a:solidFill>
                <a:srgbClr val="000000"/>
              </a:solidFill>
              <a:latin typeface="Times New Roman"/>
            </a:endParaRPr>
          </a:p>
          <a:p>
            <a:pPr marL="457200" indent="-457200">
              <a:lnSpc>
                <a:spcPct val="90000"/>
              </a:lnSpc>
              <a:spcAft>
                <a:spcPts val="300"/>
              </a:spcAft>
              <a:buClr>
                <a:srgbClr val="000000"/>
              </a:buClr>
              <a:buFont typeface="Arial"/>
              <a:buChar char="•"/>
              <a:tabLst>
                <a:tab algn="l" pos="0"/>
              </a:tabLst>
            </a:pPr>
            <a:r>
              <a:rPr b="1" lang="en-US" sz="2000" spc="-1" strike="noStrike" u="sng">
                <a:solidFill>
                  <a:srgbClr val="5959fe"/>
                </a:solidFill>
                <a:uFillTx/>
                <a:latin typeface="Times New Roman"/>
                <a:ea typeface="MS Gothic"/>
                <a:hlinkClick r:id="rId6"/>
              </a:rPr>
              <a:t>11-22/0928r1</a:t>
            </a:r>
            <a:r>
              <a:rPr b="1" lang="en-US" sz="2000" spc="-1" strike="noStrike">
                <a:solidFill>
                  <a:srgbClr val="000000"/>
                </a:solidFill>
                <a:latin typeface="Times New Roman"/>
                <a:ea typeface="MS Gothic"/>
              </a:rPr>
              <a:t> – MAAD Text for TGbh (Graham Smith)</a:t>
            </a:r>
            <a:endParaRPr b="1" lang="en-GB" sz="2000" spc="-1" strike="noStrike">
              <a:solidFill>
                <a:srgbClr val="000000"/>
              </a:solidFill>
              <a:latin typeface="Times New Roman"/>
            </a:endParaRPr>
          </a:p>
          <a:p>
            <a:pPr marL="457200" indent="-457200">
              <a:lnSpc>
                <a:spcPct val="90000"/>
              </a:lnSpc>
              <a:spcAft>
                <a:spcPts val="300"/>
              </a:spcAft>
              <a:buClr>
                <a:srgbClr val="000000"/>
              </a:buClr>
              <a:buFont typeface="Arial"/>
              <a:buChar char="•"/>
              <a:tabLst>
                <a:tab algn="l" pos="0"/>
              </a:tabLst>
            </a:pPr>
            <a:r>
              <a:rPr b="1" lang="en-US" sz="2000" spc="-1" strike="noStrike" u="sng">
                <a:solidFill>
                  <a:srgbClr val="5959fe"/>
                </a:solidFill>
                <a:uFillTx/>
                <a:latin typeface="Times New Roman"/>
                <a:ea typeface="MS Gothic"/>
                <a:hlinkClick r:id="rId7"/>
              </a:rPr>
              <a:t>11-22/0925r3</a:t>
            </a:r>
            <a:r>
              <a:rPr b="1" lang="en-US" sz="2000" spc="-1" strike="noStrike">
                <a:solidFill>
                  <a:srgbClr val="000000"/>
                </a:solidFill>
                <a:latin typeface="Times New Roman"/>
                <a:ea typeface="MS Gothic"/>
              </a:rPr>
              <a:t> – Text for MAAD and IRM in TGbh (Graham Smith)</a:t>
            </a:r>
            <a:endParaRPr b="1" lang="en-GB" sz="2000" spc="-1" strike="noStrike">
              <a:solidFill>
                <a:srgbClr val="000000"/>
              </a:solidFill>
              <a:latin typeface="Times New Roman"/>
            </a:endParaRPr>
          </a:p>
          <a:p>
            <a:pPr marL="457200" indent="-457200">
              <a:lnSpc>
                <a:spcPct val="90000"/>
              </a:lnSpc>
              <a:spcAft>
                <a:spcPts val="300"/>
              </a:spcAft>
              <a:buClr>
                <a:srgbClr val="000000"/>
              </a:buClr>
              <a:buFont typeface="Arial"/>
              <a:buChar char="•"/>
              <a:tabLst>
                <a:tab algn="l" pos="0"/>
              </a:tabLst>
            </a:pPr>
            <a:r>
              <a:rPr b="1" lang="en-US" sz="2000" spc="-1" strike="noStrike" u="sng">
                <a:solidFill>
                  <a:srgbClr val="5959fe"/>
                </a:solidFill>
                <a:uFillTx/>
                <a:latin typeface="Times New Roman"/>
                <a:ea typeface="MS Gothic"/>
                <a:hlinkClick r:id="rId8"/>
              </a:rPr>
              <a:t>11-22/1585r0</a:t>
            </a:r>
            <a:r>
              <a:rPr b="1" lang="en-US" sz="2000" spc="-1" strike="noStrike">
                <a:solidFill>
                  <a:srgbClr val="000000"/>
                </a:solidFill>
                <a:latin typeface="Times New Roman"/>
                <a:ea typeface="MS Gothic"/>
              </a:rPr>
              <a:t> – Multiple schemes text (Graham Smith)</a:t>
            </a:r>
            <a:endParaRPr b="1" lang="en-GB" sz="2000" spc="-1" strike="noStrike">
              <a:solidFill>
                <a:srgbClr val="000000"/>
              </a:solidFill>
              <a:latin typeface="Times New Roman"/>
            </a:endParaRPr>
          </a:p>
          <a:p>
            <a:pPr marL="457200" indent="-457200">
              <a:lnSpc>
                <a:spcPct val="90000"/>
              </a:lnSpc>
              <a:spcAft>
                <a:spcPts val="300"/>
              </a:spcAft>
              <a:buClr>
                <a:srgbClr val="000000"/>
              </a:buClr>
              <a:buFont typeface="Arial"/>
              <a:buChar char="•"/>
              <a:tabLst>
                <a:tab algn="l" pos="0"/>
              </a:tabLst>
            </a:pPr>
            <a:r>
              <a:rPr b="1" lang="en-US" sz="2000" spc="-1" strike="noStrike" u="sng">
                <a:solidFill>
                  <a:srgbClr val="5959fe"/>
                </a:solidFill>
                <a:uFillTx/>
                <a:latin typeface="Times New Roman"/>
                <a:ea typeface="MS Gothic"/>
                <a:hlinkClick r:id="rId9"/>
              </a:rPr>
              <a:t>11-22/1079r8</a:t>
            </a:r>
            <a:r>
              <a:rPr b="1" lang="en-US" sz="2000" spc="-1" strike="noStrike">
                <a:solidFill>
                  <a:srgbClr val="000000"/>
                </a:solidFill>
                <a:latin typeface="Times New Roman"/>
                <a:ea typeface="MS Gothic"/>
              </a:rPr>
              <a:t> – CR for STA generated ID (Jay Yang)</a:t>
            </a:r>
            <a:endParaRPr b="1" lang="en-GB" sz="2000" spc="-1" strike="noStrike">
              <a:solidFill>
                <a:srgbClr val="000000"/>
              </a:solidFill>
              <a:latin typeface="Times New Roman"/>
            </a:endParaRPr>
          </a:p>
          <a:p>
            <a:pPr marL="457200" indent="-457200">
              <a:lnSpc>
                <a:spcPct val="90000"/>
              </a:lnSpc>
              <a:spcAft>
                <a:spcPts val="300"/>
              </a:spcAft>
              <a:buClr>
                <a:srgbClr val="000000"/>
              </a:buClr>
              <a:buFont typeface="Arial"/>
              <a:buChar char="•"/>
              <a:tabLst>
                <a:tab algn="l" pos="0"/>
              </a:tabLst>
            </a:pPr>
            <a:r>
              <a:rPr b="1" lang="en-US" sz="2000" spc="-1" strike="noStrike" u="sng">
                <a:solidFill>
                  <a:srgbClr val="5959fe"/>
                </a:solidFill>
                <a:uFillTx/>
                <a:latin typeface="Times New Roman"/>
                <a:ea typeface="MS Gothic"/>
                <a:hlinkClick r:id="rId10"/>
              </a:rPr>
              <a:t>11-22/1329r11</a:t>
            </a:r>
            <a:r>
              <a:rPr b="1" lang="en-US" sz="2000" spc="-1" strike="noStrike">
                <a:solidFill>
                  <a:srgbClr val="000000"/>
                </a:solidFill>
                <a:latin typeface="Times New Roman"/>
                <a:ea typeface="MS Gothic"/>
              </a:rPr>
              <a:t> – CID resolutions for 12.2.11 (Kurt Lumbatis) – generally agreed, pending final updates; follow-up presentation on “status/ack” signaling to non-AP STA</a:t>
            </a:r>
            <a:endParaRPr b="1" lang="en-GB" sz="2000" spc="-1" strike="noStrike">
              <a:solidFill>
                <a:srgbClr val="000000"/>
              </a:solidFill>
              <a:latin typeface="Times New Roman"/>
            </a:endParaRPr>
          </a:p>
          <a:p>
            <a:pPr indent="0">
              <a:lnSpc>
                <a:spcPct val="90000"/>
              </a:lnSpc>
              <a:spcAft>
                <a:spcPts val="300"/>
              </a:spcAft>
              <a:buNone/>
              <a:tabLst>
                <a:tab algn="l" pos="0"/>
              </a:tabLst>
            </a:pPr>
            <a:endParaRPr b="1" lang="en-GB" sz="2000" spc="-1" strike="noStrike">
              <a:solidFill>
                <a:srgbClr val="000000"/>
              </a:solidFill>
              <a:latin typeface="Times New Roman"/>
            </a:endParaRPr>
          </a:p>
          <a:p>
            <a:pPr indent="0">
              <a:lnSpc>
                <a:spcPct val="90000"/>
              </a:lnSpc>
              <a:spcAft>
                <a:spcPts val="300"/>
              </a:spcAft>
              <a:buNone/>
              <a:tabLst>
                <a:tab algn="l" pos="0"/>
              </a:tabLst>
            </a:pPr>
            <a:r>
              <a:rPr b="1" lang="en-US" sz="2000" spc="-1" strike="noStrike">
                <a:solidFill>
                  <a:srgbClr val="000000"/>
                </a:solidFill>
                <a:latin typeface="Times New Roman"/>
                <a:ea typeface="MS Gothic"/>
              </a:rPr>
              <a:t>Consider: Open issues from Issues Tracking document </a:t>
            </a:r>
            <a:r>
              <a:rPr b="1" lang="en-US" sz="2000" spc="-1" strike="noStrike" u="sng">
                <a:solidFill>
                  <a:srgbClr val="5959fe"/>
                </a:solidFill>
                <a:uFillTx/>
                <a:latin typeface="Times New Roman"/>
                <a:ea typeface="MS Gothic"/>
                <a:hlinkClick r:id="rId11"/>
              </a:rPr>
              <a:t>11-22/0435r2</a:t>
            </a:r>
            <a:endParaRPr b="1" lang="en-GB" sz="2000" spc="-1" strike="noStrike">
              <a:solidFill>
                <a:srgbClr val="000000"/>
              </a:solidFill>
              <a:latin typeface="Times New Roman"/>
            </a:endParaRPr>
          </a:p>
        </p:txBody>
      </p:sp>
      <p:sp>
        <p:nvSpPr>
          <p:cNvPr id="259" name="PlaceHolder 3"/>
          <p:cNvSpPr>
            <a:spLocks noGrp="1"/>
          </p:cNvSpPr>
          <p:nvPr>
            <p:ph type="sldNum" idx="28"/>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DA88F5EB-2321-4FA3-BA75-EAC53277378E}"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PlaceHolder 1"/>
          <p:cNvSpPr>
            <a:spLocks noGrp="1"/>
          </p:cNvSpPr>
          <p:nvPr>
            <p:ph type="title"/>
          </p:nvPr>
        </p:nvSpPr>
        <p:spPr>
          <a:xfrm>
            <a:off x="914400" y="685800"/>
            <a:ext cx="10360800" cy="53316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Way forward</a:t>
            </a:r>
            <a:endParaRPr b="0" lang="en-GB" sz="3200" spc="-1" strike="noStrike">
              <a:solidFill>
                <a:srgbClr val="ffffff"/>
              </a:solidFill>
              <a:latin typeface="Times New Roman"/>
            </a:endParaRPr>
          </a:p>
        </p:txBody>
      </p:sp>
      <p:sp>
        <p:nvSpPr>
          <p:cNvPr id="261" name="PlaceHolder 2"/>
          <p:cNvSpPr>
            <a:spLocks noGrp="1"/>
          </p:cNvSpPr>
          <p:nvPr>
            <p:ph/>
          </p:nvPr>
        </p:nvSpPr>
        <p:spPr>
          <a:xfrm>
            <a:off x="914400" y="1523880"/>
            <a:ext cx="10360800" cy="4951080"/>
          </a:xfrm>
          <a:prstGeom prst="rect">
            <a:avLst/>
          </a:prstGeom>
          <a:noFill/>
          <a:ln w="9360">
            <a:noFill/>
          </a:ln>
        </p:spPr>
        <p:txBody>
          <a:bodyPr numCol="1" spcCol="0" lIns="92160" rIns="92160" tIns="46080" bIns="46080" anchor="t">
            <a:noAutofit/>
          </a:bodyPr>
          <a:p>
            <a:pPr indent="0">
              <a:lnSpc>
                <a:spcPct val="100000"/>
              </a:lnSpc>
              <a:spcBef>
                <a:spcPts val="601"/>
              </a:spcBef>
              <a:buNone/>
              <a:tabLst>
                <a:tab algn="l" pos="0"/>
              </a:tabLst>
            </a:pPr>
            <a:r>
              <a:rPr b="1" lang="en-US" sz="2400" spc="-1" strike="noStrike">
                <a:solidFill>
                  <a:srgbClr val="000000"/>
                </a:solidFill>
                <a:latin typeface="Times New Roman"/>
                <a:ea typeface="MS Gothic"/>
              </a:rPr>
              <a:t>Discuss status of draft and way forward, based on status as of this session</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Current draft (D0.2) is posted, on this page </a:t>
            </a:r>
            <a:r>
              <a:rPr b="1" lang="en-US" sz="2400" spc="-1" strike="noStrike" u="sng">
                <a:solidFill>
                  <a:srgbClr val="5959fe"/>
                </a:solidFill>
                <a:uFillTx/>
                <a:latin typeface="Times New Roman"/>
                <a:ea typeface="MS Gothic"/>
                <a:hlinkClick r:id="rId1"/>
              </a:rPr>
              <a:t>https://www.ieee802.org/11/private/Draft_Standards/11bh/index.html</a:t>
            </a:r>
            <a:r>
              <a:rPr b="1" lang="en-US" sz="2400" spc="-1" strike="noStrike">
                <a:solidFill>
                  <a:srgbClr val="000000"/>
                </a:solidFill>
                <a:latin typeface="Times New Roman"/>
                <a:ea typeface="MS Gothic"/>
              </a:rPr>
              <a:t> </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Updates this week, to create D0.&lt;x&gt;, approval?</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D1.0 WG Ballot – target March 2023</a:t>
            </a:r>
            <a:endParaRPr b="1" lang="en-GB" sz="2400" spc="-1" strike="noStrike">
              <a:solidFill>
                <a:srgbClr val="000000"/>
              </a:solidFill>
              <a:latin typeface="Times New Roman"/>
            </a:endParaRPr>
          </a:p>
        </p:txBody>
      </p:sp>
      <p:sp>
        <p:nvSpPr>
          <p:cNvPr id="262" name="PlaceHolder 3"/>
          <p:cNvSpPr>
            <a:spLocks noGrp="1"/>
          </p:cNvSpPr>
          <p:nvPr>
            <p:ph type="sldNum" idx="29"/>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827A2334-F77A-419A-9BB2-D2D57C366BAE}"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PlaceHolder 1"/>
          <p:cNvSpPr>
            <a:spLocks noGrp="1"/>
          </p:cNvSpPr>
          <p:nvPr>
            <p:ph type="title"/>
          </p:nvPr>
        </p:nvSpPr>
        <p:spPr>
          <a:xfrm>
            <a:off x="914400" y="685800"/>
            <a:ext cx="10360800" cy="53316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Way forward – Current proposals</a:t>
            </a:r>
            <a:endParaRPr b="0" lang="en-GB" sz="3200" spc="-1" strike="noStrike">
              <a:solidFill>
                <a:srgbClr val="ffffff"/>
              </a:solidFill>
              <a:latin typeface="Times New Roman"/>
            </a:endParaRPr>
          </a:p>
        </p:txBody>
      </p:sp>
      <p:sp>
        <p:nvSpPr>
          <p:cNvPr id="264" name="PlaceHolder 2"/>
          <p:cNvSpPr>
            <a:spLocks noGrp="1"/>
          </p:cNvSpPr>
          <p:nvPr>
            <p:ph/>
          </p:nvPr>
        </p:nvSpPr>
        <p:spPr>
          <a:xfrm>
            <a:off x="914400" y="1221120"/>
            <a:ext cx="10360800" cy="4951080"/>
          </a:xfrm>
          <a:prstGeom prst="rect">
            <a:avLst/>
          </a:prstGeom>
          <a:noFill/>
          <a:ln w="9360">
            <a:noFill/>
          </a:ln>
        </p:spPr>
        <p:txBody>
          <a:bodyPr numCol="1" spcCol="0" lIns="92160" rIns="92160" tIns="46080" bIns="46080" anchor="t">
            <a:noAutofit/>
          </a:bodyPr>
          <a:p>
            <a:pPr indent="0">
              <a:lnSpc>
                <a:spcPct val="100000"/>
              </a:lnSpc>
              <a:spcBef>
                <a:spcPts val="601"/>
              </a:spcBef>
              <a:buNone/>
              <a:tabLst>
                <a:tab algn="l" pos="0"/>
              </a:tabLst>
            </a:pPr>
            <a:r>
              <a:rPr b="1" lang="en-US" sz="2400" spc="-1" strike="noStrike">
                <a:solidFill>
                  <a:srgbClr val="000000"/>
                </a:solidFill>
                <a:latin typeface="Times New Roman"/>
                <a:ea typeface="MS Gothic"/>
              </a:rPr>
              <a:t>- “Do nothing”/802.11aq (perhaps slight enhanements/clarifications)</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Device ID (as in the current D0.2, with updates as agreed in comment resolutions)</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MAAD</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IRM</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RRCM</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e-RRCM</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IRMA</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ID Encoding</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PASN Extension to Device ID</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ID Query*</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ID Query brought back, in case discuss takes us there</a:t>
            </a:r>
            <a:endParaRPr b="1" lang="en-GB" sz="2400" spc="-1" strike="noStrike">
              <a:solidFill>
                <a:srgbClr val="000000"/>
              </a:solidFill>
              <a:latin typeface="Times New Roman"/>
            </a:endParaRPr>
          </a:p>
        </p:txBody>
      </p:sp>
      <p:sp>
        <p:nvSpPr>
          <p:cNvPr id="265" name="PlaceHolder 3"/>
          <p:cNvSpPr>
            <a:spLocks noGrp="1"/>
          </p:cNvSpPr>
          <p:nvPr>
            <p:ph type="sldNum" idx="30"/>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5AAF9110-1C93-4528-8083-F3427C524BEF}"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PlaceHolder 1"/>
          <p:cNvSpPr>
            <a:spLocks noGrp="1"/>
          </p:cNvSpPr>
          <p:nvPr>
            <p:ph type="title"/>
          </p:nvPr>
        </p:nvSpPr>
        <p:spPr>
          <a:xfrm>
            <a:off x="914400" y="685800"/>
            <a:ext cx="10360800" cy="53316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Way forward – 3</a:t>
            </a:r>
            <a:endParaRPr b="0" lang="en-GB" sz="3200" spc="-1" strike="noStrike">
              <a:solidFill>
                <a:srgbClr val="ffffff"/>
              </a:solidFill>
              <a:latin typeface="Times New Roman"/>
            </a:endParaRPr>
          </a:p>
        </p:txBody>
      </p:sp>
      <p:sp>
        <p:nvSpPr>
          <p:cNvPr id="267" name="PlaceHolder 2"/>
          <p:cNvSpPr>
            <a:spLocks noGrp="1"/>
          </p:cNvSpPr>
          <p:nvPr>
            <p:ph/>
          </p:nvPr>
        </p:nvSpPr>
        <p:spPr>
          <a:xfrm>
            <a:off x="914400" y="1221120"/>
            <a:ext cx="10360800" cy="4951080"/>
          </a:xfrm>
          <a:prstGeom prst="rect">
            <a:avLst/>
          </a:prstGeom>
          <a:noFill/>
          <a:ln w="9360">
            <a:noFill/>
          </a:ln>
        </p:spPr>
        <p:txBody>
          <a:bodyPr numCol="1" spcCol="0" lIns="92160" rIns="92160" tIns="46080" bIns="46080" anchor="t">
            <a:noAutofit/>
          </a:bodyPr>
          <a:p>
            <a:pPr indent="0">
              <a:lnSpc>
                <a:spcPct val="100000"/>
              </a:lnSpc>
              <a:spcBef>
                <a:spcPts val="601"/>
              </a:spcBef>
              <a:buNone/>
              <a:tabLst>
                <a:tab algn="l" pos="0"/>
              </a:tabLst>
            </a:pPr>
            <a:r>
              <a:rPr b="1" lang="en-US" sz="2400" spc="-1" strike="noStrike">
                <a:solidFill>
                  <a:srgbClr val="000000"/>
                </a:solidFill>
                <a:latin typeface="Times New Roman"/>
                <a:ea typeface="MS Gothic"/>
              </a:rPr>
              <a:t>- “Paparazzi spoof AP”: An attacker brings up an AP with configuration (SSID, other as needed) that mimics a victim’s usual/home AP.  If/when the victim’s device attempts to communicate with the spoof AP (SSID-specific probe, authentication/association attempt, etc.), the attacker knows that the victim device is within range.</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This spoof worked before RCM was in use, and continues to work now even with RCM.</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Due to the above statement, do we have agreement that the “paparazzi spoof AP” is out of scope for TGbh to solve?</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p:txBody>
      </p:sp>
      <p:sp>
        <p:nvSpPr>
          <p:cNvPr id="268" name="PlaceHolder 3"/>
          <p:cNvSpPr>
            <a:spLocks noGrp="1"/>
          </p:cNvSpPr>
          <p:nvPr>
            <p:ph type="sldNum" idx="31"/>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C79438C4-913E-4E1C-A53E-BC42862E8025}"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PlaceHolder 1"/>
          <p:cNvSpPr>
            <a:spLocks noGrp="1"/>
          </p:cNvSpPr>
          <p:nvPr>
            <p:ph type="title"/>
          </p:nvPr>
        </p:nvSpPr>
        <p:spPr>
          <a:xfrm>
            <a:off x="914400" y="685800"/>
            <a:ext cx="10360800" cy="53316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Way forward – 4</a:t>
            </a:r>
            <a:endParaRPr b="0" lang="en-GB" sz="3200" spc="-1" strike="noStrike">
              <a:solidFill>
                <a:srgbClr val="ffffff"/>
              </a:solidFill>
              <a:latin typeface="Times New Roman"/>
            </a:endParaRPr>
          </a:p>
        </p:txBody>
      </p:sp>
      <p:sp>
        <p:nvSpPr>
          <p:cNvPr id="270" name="PlaceHolder 2"/>
          <p:cNvSpPr>
            <a:spLocks noGrp="1"/>
          </p:cNvSpPr>
          <p:nvPr>
            <p:ph/>
          </p:nvPr>
        </p:nvSpPr>
        <p:spPr>
          <a:xfrm>
            <a:off x="914400" y="1221120"/>
            <a:ext cx="10360800" cy="4951080"/>
          </a:xfrm>
          <a:prstGeom prst="rect">
            <a:avLst/>
          </a:prstGeom>
          <a:noFill/>
          <a:ln w="9360">
            <a:noFill/>
          </a:ln>
        </p:spPr>
        <p:txBody>
          <a:bodyPr numCol="1" spcCol="0" lIns="92160" rIns="92160" tIns="46080" bIns="46080" anchor="t">
            <a:noAutofit/>
          </a:bodyPr>
          <a:p>
            <a:pPr indent="0">
              <a:lnSpc>
                <a:spcPct val="100000"/>
              </a:lnSpc>
              <a:spcBef>
                <a:spcPts val="601"/>
              </a:spcBef>
              <a:buNone/>
              <a:tabLst>
                <a:tab algn="l" pos="0"/>
              </a:tabLst>
            </a:pPr>
            <a:r>
              <a:rPr b="1" lang="en-US" sz="2400" spc="-1" strike="noStrike">
                <a:solidFill>
                  <a:srgbClr val="000000"/>
                </a:solidFill>
                <a:latin typeface="Times New Roman"/>
                <a:ea typeface="MS Gothic"/>
              </a:rPr>
              <a:t>- Is there preference for an identifer to be provided/carried in MAC Address or an IE?</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Suggest SP:</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MAC Address preferred</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IE preferred</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Don’t really care/it depends on the details of any solution(s)</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Abstain</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Related: Are there issues with requirements on non-AP STA’s MAC Address (either provided by AP, other generated with algorithm, etc.)?</a:t>
            </a:r>
            <a:endParaRPr b="1" lang="en-GB" sz="2400" spc="-1" strike="noStrike">
              <a:solidFill>
                <a:srgbClr val="000000"/>
              </a:solidFill>
              <a:latin typeface="Times New Roman"/>
            </a:endParaRPr>
          </a:p>
        </p:txBody>
      </p:sp>
      <p:sp>
        <p:nvSpPr>
          <p:cNvPr id="271" name="PlaceHolder 3"/>
          <p:cNvSpPr>
            <a:spLocks noGrp="1"/>
          </p:cNvSpPr>
          <p:nvPr>
            <p:ph type="sldNum" idx="32"/>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08595B8C-D1A7-4EE8-8428-8BE01D075BFD}"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PlaceHolder 1"/>
          <p:cNvSpPr>
            <a:spLocks noGrp="1"/>
          </p:cNvSpPr>
          <p:nvPr>
            <p:ph type="title"/>
          </p:nvPr>
        </p:nvSpPr>
        <p:spPr>
          <a:xfrm>
            <a:off x="914400" y="685800"/>
            <a:ext cx="10360800" cy="53316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Way forward – 5</a:t>
            </a:r>
            <a:endParaRPr b="0" lang="en-GB" sz="3200" spc="-1" strike="noStrike">
              <a:solidFill>
                <a:srgbClr val="ffffff"/>
              </a:solidFill>
              <a:latin typeface="Times New Roman"/>
            </a:endParaRPr>
          </a:p>
        </p:txBody>
      </p:sp>
      <p:sp>
        <p:nvSpPr>
          <p:cNvPr id="273" name="PlaceHolder 2"/>
          <p:cNvSpPr>
            <a:spLocks noGrp="1"/>
          </p:cNvSpPr>
          <p:nvPr>
            <p:ph/>
          </p:nvPr>
        </p:nvSpPr>
        <p:spPr>
          <a:xfrm>
            <a:off x="914400" y="1221120"/>
            <a:ext cx="10360800" cy="4951080"/>
          </a:xfrm>
          <a:prstGeom prst="rect">
            <a:avLst/>
          </a:prstGeom>
          <a:noFill/>
          <a:ln w="9360">
            <a:noFill/>
          </a:ln>
        </p:spPr>
        <p:txBody>
          <a:bodyPr numCol="1" spcCol="0" lIns="92160" rIns="92160" tIns="46080" bIns="46080" anchor="t">
            <a:noAutofit/>
          </a:bodyPr>
          <a:p>
            <a:pPr indent="0">
              <a:lnSpc>
                <a:spcPct val="100000"/>
              </a:lnSpc>
              <a:spcBef>
                <a:spcPts val="601"/>
              </a:spcBef>
              <a:buNone/>
              <a:tabLst>
                <a:tab algn="l" pos="0"/>
              </a:tabLst>
            </a:pPr>
            <a:r>
              <a:rPr b="1" lang="en-US" sz="2400" spc="-1" strike="noStrike">
                <a:solidFill>
                  <a:srgbClr val="000000"/>
                </a:solidFill>
                <a:latin typeface="Times New Roman"/>
                <a:ea typeface="MS Gothic"/>
              </a:rPr>
              <a:t>- Discuss and reach agreement on whether the OWE use case is within our scope.</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Does TGbh only address RSNs?</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p:txBody>
      </p:sp>
      <p:sp>
        <p:nvSpPr>
          <p:cNvPr id="274" name="PlaceHolder 3"/>
          <p:cNvSpPr>
            <a:spLocks noGrp="1"/>
          </p:cNvSpPr>
          <p:nvPr>
            <p:ph type="sldNum" idx="33"/>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15FEECD2-1A54-4FBD-AADB-4859067AFAF1}"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PlaceHolder 1"/>
          <p:cNvSpPr>
            <a:spLocks noGrp="1"/>
          </p:cNvSpPr>
          <p:nvPr>
            <p:ph type="title"/>
          </p:nvPr>
        </p:nvSpPr>
        <p:spPr>
          <a:xfrm>
            <a:off x="914400" y="685800"/>
            <a:ext cx="10360800" cy="53316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Way forward – 6</a:t>
            </a:r>
            <a:endParaRPr b="0" lang="en-GB" sz="3200" spc="-1" strike="noStrike">
              <a:solidFill>
                <a:srgbClr val="ffffff"/>
              </a:solidFill>
              <a:latin typeface="Times New Roman"/>
            </a:endParaRPr>
          </a:p>
        </p:txBody>
      </p:sp>
      <p:sp>
        <p:nvSpPr>
          <p:cNvPr id="276" name="PlaceHolder 2"/>
          <p:cNvSpPr>
            <a:spLocks noGrp="1"/>
          </p:cNvSpPr>
          <p:nvPr>
            <p:ph/>
          </p:nvPr>
        </p:nvSpPr>
        <p:spPr>
          <a:xfrm>
            <a:off x="914400" y="1221120"/>
            <a:ext cx="10360800" cy="4951080"/>
          </a:xfrm>
          <a:prstGeom prst="rect">
            <a:avLst/>
          </a:prstGeom>
          <a:noFill/>
          <a:ln w="9360">
            <a:noFill/>
          </a:ln>
        </p:spPr>
        <p:txBody>
          <a:bodyPr numCol="1" spcCol="0" lIns="92160" rIns="92160" tIns="46080" bIns="46080" anchor="t">
            <a:noAutofit/>
          </a:bodyPr>
          <a:p>
            <a:pPr indent="0">
              <a:lnSpc>
                <a:spcPct val="100000"/>
              </a:lnSpc>
              <a:spcBef>
                <a:spcPts val="601"/>
              </a:spcBef>
              <a:buNone/>
              <a:tabLst>
                <a:tab algn="l" pos="0"/>
              </a:tabLst>
            </a:pPr>
            <a:r>
              <a:rPr b="1" lang="en-US" sz="2400" spc="-1" strike="noStrike">
                <a:solidFill>
                  <a:srgbClr val="000000"/>
                </a:solidFill>
                <a:latin typeface="Times New Roman"/>
                <a:ea typeface="MS Gothic"/>
              </a:rPr>
              <a:t>- Discuss and reach agreement on whether we want a non-AP STA generated identifier (other than MAC address)?</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p:txBody>
      </p:sp>
      <p:sp>
        <p:nvSpPr>
          <p:cNvPr id="277" name="PlaceHolder 3"/>
          <p:cNvSpPr>
            <a:spLocks noGrp="1"/>
          </p:cNvSpPr>
          <p:nvPr>
            <p:ph type="sldNum" idx="34"/>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DE340000-FE02-486A-BBF9-9720ACC802AA}"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PlaceHolder 1"/>
          <p:cNvSpPr>
            <a:spLocks noGrp="1"/>
          </p:cNvSpPr>
          <p:nvPr>
            <p:ph type="title"/>
          </p:nvPr>
        </p:nvSpPr>
        <p:spPr>
          <a:xfrm>
            <a:off x="914400" y="685800"/>
            <a:ext cx="10360800" cy="53316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Way forward – 7</a:t>
            </a:r>
            <a:endParaRPr b="0" lang="en-GB" sz="3200" spc="-1" strike="noStrike">
              <a:solidFill>
                <a:srgbClr val="ffffff"/>
              </a:solidFill>
              <a:latin typeface="Times New Roman"/>
            </a:endParaRPr>
          </a:p>
        </p:txBody>
      </p:sp>
      <p:sp>
        <p:nvSpPr>
          <p:cNvPr id="279" name="PlaceHolder 2"/>
          <p:cNvSpPr>
            <a:spLocks noGrp="1"/>
          </p:cNvSpPr>
          <p:nvPr>
            <p:ph/>
          </p:nvPr>
        </p:nvSpPr>
        <p:spPr>
          <a:xfrm>
            <a:off x="914400" y="1221120"/>
            <a:ext cx="10360800" cy="4951080"/>
          </a:xfrm>
          <a:prstGeom prst="rect">
            <a:avLst/>
          </a:prstGeom>
          <a:noFill/>
          <a:ln w="9360">
            <a:noFill/>
          </a:ln>
        </p:spPr>
        <p:txBody>
          <a:bodyPr numCol="1" spcCol="0" lIns="92160" rIns="92160" tIns="46080" bIns="46080" anchor="t">
            <a:noAutofit/>
          </a:bodyPr>
          <a:p>
            <a:pPr indent="0">
              <a:lnSpc>
                <a:spcPct val="100000"/>
              </a:lnSpc>
              <a:spcBef>
                <a:spcPts val="601"/>
              </a:spcBef>
              <a:buNone/>
              <a:tabLst>
                <a:tab algn="l" pos="0"/>
              </a:tabLst>
            </a:pPr>
            <a:r>
              <a:rPr b="1" lang="en-US" sz="2400" spc="-1" strike="noStrike">
                <a:solidFill>
                  <a:srgbClr val="000000"/>
                </a:solidFill>
                <a:latin typeface="Times New Roman"/>
                <a:ea typeface="MS Gothic"/>
              </a:rPr>
              <a:t>- Do we have agreement that it is necessary to provide protection of the network from a “spoof client” (attacking the network by providing someone else’s identifier)?</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This might depend on what the network does with the identifier:</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Provides access to restricted resources (such as the network, itself, or other back-end services, etc.)</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Takes some other (less critical) action based on client identifier recognition (starting another BSS, temporarily, for example)</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US" sz="2400" spc="-1" strike="noStrike">
                <a:solidFill>
                  <a:srgbClr val="000000"/>
                </a:solidFill>
                <a:latin typeface="Times New Roman"/>
                <a:ea typeface="MS Gothic"/>
              </a:rPr>
              <a:t>-- Nothing that has security concerns or resource consumption</a:t>
            </a:r>
            <a:endParaRPr b="1" lang="en-GB" sz="2400" spc="-1" strike="noStrike">
              <a:solidFill>
                <a:srgbClr val="000000"/>
              </a:solidFill>
              <a:latin typeface="Times New Roman"/>
            </a:endParaRPr>
          </a:p>
          <a:p>
            <a:pPr indent="0">
              <a:lnSpc>
                <a:spcPct val="100000"/>
              </a:lnSpc>
              <a:spcBef>
                <a:spcPts val="601"/>
              </a:spcBef>
              <a:buNone/>
              <a:tabLst>
                <a:tab algn="l" pos="0"/>
              </a:tabLst>
            </a:pPr>
            <a:endParaRPr b="1" lang="en-GB" sz="2400" spc="-1" strike="noStrike">
              <a:solidFill>
                <a:srgbClr val="000000"/>
              </a:solidFill>
              <a:latin typeface="Times New Roman"/>
            </a:endParaRPr>
          </a:p>
        </p:txBody>
      </p:sp>
      <p:sp>
        <p:nvSpPr>
          <p:cNvPr id="280" name="PlaceHolder 3"/>
          <p:cNvSpPr>
            <a:spLocks noGrp="1"/>
          </p:cNvSpPr>
          <p:nvPr>
            <p:ph type="sldNum" idx="35"/>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0EFFF703-A29C-4AA7-9DD4-7AF7DBB7F586}"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title"/>
          </p:nvPr>
        </p:nvSpPr>
        <p:spPr>
          <a:xfrm>
            <a:off x="685800" y="1066680"/>
            <a:ext cx="10743840" cy="146952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IEEE 802.11 TGbh  </a:t>
            </a:r>
            <a:br>
              <a:rPr sz="3200"/>
            </a:br>
            <a:r>
              <a:rPr b="1" lang="en-US" sz="3200" spc="-1" strike="noStrike">
                <a:solidFill>
                  <a:srgbClr val="000000"/>
                </a:solidFill>
                <a:latin typeface="Times New Roman"/>
                <a:ea typeface="MS Gothic"/>
              </a:rPr>
              <a:t>Randomized and Changing MAC Addresses (RCM)</a:t>
            </a:r>
            <a:endParaRPr b="0" lang="en-GB" sz="3200" spc="-1" strike="noStrike">
              <a:solidFill>
                <a:srgbClr val="ffffff"/>
              </a:solidFill>
              <a:latin typeface="Times New Roman"/>
            </a:endParaRPr>
          </a:p>
        </p:txBody>
      </p:sp>
      <p:sp>
        <p:nvSpPr>
          <p:cNvPr id="196" name="PlaceHolder 2"/>
          <p:cNvSpPr>
            <a:spLocks noGrp="1"/>
          </p:cNvSpPr>
          <p:nvPr>
            <p:ph type="subTitle"/>
          </p:nvPr>
        </p:nvSpPr>
        <p:spPr>
          <a:xfrm>
            <a:off x="1828800" y="2819520"/>
            <a:ext cx="8534160" cy="3655800"/>
          </a:xfrm>
          <a:prstGeom prst="rect">
            <a:avLst/>
          </a:prstGeom>
          <a:noFill/>
          <a:ln w="9360">
            <a:noFill/>
          </a:ln>
        </p:spPr>
        <p:txBody>
          <a:bodyPr numCol="1" spcCol="0" lIns="92160" rIns="92160" tIns="46080" bIns="46080" anchor="t">
            <a:noAutofit/>
          </a:bodyPr>
          <a:p>
            <a:pPr indent="0" algn="ctr">
              <a:lnSpc>
                <a:spcPct val="100000"/>
              </a:lnSpc>
              <a:spcBef>
                <a:spcPts val="601"/>
              </a:spcBef>
              <a:buNone/>
              <a:tabLst>
                <a:tab algn="l" pos="0"/>
              </a:tabLst>
            </a:pPr>
            <a:r>
              <a:rPr b="1" lang="en-US" sz="2400" spc="-1" strike="noStrike">
                <a:solidFill>
                  <a:srgbClr val="000000"/>
                </a:solidFill>
                <a:latin typeface="Times New Roman"/>
                <a:ea typeface="MS Gothic"/>
              </a:rPr>
              <a:t>Agenda</a:t>
            </a:r>
            <a:endParaRPr b="0" lang="en-US" sz="2400" spc="-1" strike="noStrike">
              <a:solidFill>
                <a:srgbClr val="000000"/>
              </a:solidFill>
              <a:latin typeface="Arial"/>
            </a:endParaRPr>
          </a:p>
          <a:p>
            <a:pPr indent="0" algn="ctr">
              <a:lnSpc>
                <a:spcPct val="100000"/>
              </a:lnSpc>
              <a:spcBef>
                <a:spcPts val="601"/>
              </a:spcBef>
              <a:buNone/>
              <a:tabLst>
                <a:tab algn="l" pos="0"/>
              </a:tabLst>
            </a:pPr>
            <a:r>
              <a:rPr b="1" lang="en-US" sz="2400" spc="-1" strike="noStrike">
                <a:solidFill>
                  <a:srgbClr val="000000"/>
                </a:solidFill>
                <a:latin typeface="Times New Roman"/>
                <a:ea typeface="MS Gothic"/>
              </a:rPr>
              <a:t>January 2023 Interim Session</a:t>
            </a:r>
            <a:endParaRPr b="0" lang="en-US" sz="2400" spc="-1" strike="noStrike">
              <a:solidFill>
                <a:srgbClr val="000000"/>
              </a:solidFill>
              <a:latin typeface="Arial"/>
            </a:endParaRPr>
          </a:p>
          <a:p>
            <a:pPr indent="0" algn="ctr">
              <a:lnSpc>
                <a:spcPct val="100000"/>
              </a:lnSpc>
              <a:spcBef>
                <a:spcPts val="601"/>
              </a:spcBef>
              <a:buNone/>
              <a:tabLst>
                <a:tab algn="l" pos="0"/>
              </a:tabLst>
            </a:pPr>
            <a:endParaRPr b="0" lang="en-US" sz="2400" spc="-1" strike="noStrike">
              <a:solidFill>
                <a:srgbClr val="000000"/>
              </a:solidFill>
              <a:latin typeface="Arial"/>
            </a:endParaRPr>
          </a:p>
          <a:p>
            <a:pPr indent="0" algn="ctr">
              <a:lnSpc>
                <a:spcPct val="100000"/>
              </a:lnSpc>
              <a:spcBef>
                <a:spcPts val="601"/>
              </a:spcBef>
              <a:buNone/>
              <a:tabLst>
                <a:tab algn="l" pos="0"/>
              </a:tabLst>
            </a:pPr>
            <a:r>
              <a:rPr b="1" lang="en-US" sz="2400" spc="-1" strike="noStrike">
                <a:solidFill>
                  <a:srgbClr val="000000"/>
                </a:solidFill>
                <a:latin typeface="Times New Roman"/>
                <a:ea typeface="MS Gothic"/>
              </a:rPr>
              <a:t>Chair: Mark Hamilton (Ruckus/CommScope)</a:t>
            </a:r>
            <a:endParaRPr b="0" lang="en-US" sz="2400" spc="-1" strike="noStrike">
              <a:solidFill>
                <a:srgbClr val="000000"/>
              </a:solidFill>
              <a:latin typeface="Arial"/>
            </a:endParaRPr>
          </a:p>
          <a:p>
            <a:pPr indent="0" algn="ctr">
              <a:lnSpc>
                <a:spcPct val="100000"/>
              </a:lnSpc>
              <a:spcBef>
                <a:spcPts val="601"/>
              </a:spcBef>
              <a:buNone/>
              <a:tabLst>
                <a:tab algn="l" pos="0"/>
              </a:tabLst>
            </a:pPr>
            <a:r>
              <a:rPr b="1" lang="en-US" sz="2400" spc="-1" strike="noStrike">
                <a:solidFill>
                  <a:srgbClr val="000000"/>
                </a:solidFill>
                <a:latin typeface="Times New Roman"/>
                <a:ea typeface="MS Gothic"/>
              </a:rPr>
              <a:t>Vice Chair &amp; Sct’y: Peter Yee (NSA-CSD/AKAYLA)</a:t>
            </a:r>
            <a:endParaRPr b="0" lang="en-US" sz="2400" spc="-1" strike="noStrike">
              <a:solidFill>
                <a:srgbClr val="000000"/>
              </a:solidFill>
              <a:latin typeface="Arial"/>
            </a:endParaRPr>
          </a:p>
          <a:p>
            <a:pPr indent="0" algn="ctr">
              <a:lnSpc>
                <a:spcPct val="100000"/>
              </a:lnSpc>
              <a:spcBef>
                <a:spcPts val="601"/>
              </a:spcBef>
              <a:buNone/>
              <a:tabLst>
                <a:tab algn="l" pos="0"/>
              </a:tabLst>
            </a:pPr>
            <a:r>
              <a:rPr b="1" lang="en-US" sz="2400" spc="-1" strike="noStrike">
                <a:solidFill>
                  <a:srgbClr val="000000"/>
                </a:solidFill>
                <a:latin typeface="Times New Roman"/>
                <a:ea typeface="MS Gothic"/>
              </a:rPr>
              <a:t>Vice Chair: Stephen Orr (Cisco)</a:t>
            </a:r>
            <a:endParaRPr b="0" lang="en-US" sz="2400" spc="-1" strike="noStrike">
              <a:solidFill>
                <a:srgbClr val="000000"/>
              </a:solidFill>
              <a:latin typeface="Arial"/>
            </a:endParaRPr>
          </a:p>
          <a:p>
            <a:pPr indent="0" algn="ctr">
              <a:lnSpc>
                <a:spcPct val="100000"/>
              </a:lnSpc>
              <a:spcBef>
                <a:spcPts val="601"/>
              </a:spcBef>
              <a:buNone/>
              <a:tabLst>
                <a:tab algn="l" pos="0"/>
              </a:tabLst>
            </a:pPr>
            <a:r>
              <a:rPr b="1" lang="en-US" sz="2400" spc="-1" strike="noStrike">
                <a:solidFill>
                  <a:srgbClr val="000000"/>
                </a:solidFill>
                <a:latin typeface="Times New Roman"/>
                <a:ea typeface="MS Gothic"/>
              </a:rPr>
              <a:t>Editor: Carol Ansley (Cox)</a:t>
            </a:r>
            <a:endParaRPr b="0" lang="en-US" sz="2400" spc="-1" strike="noStrike">
              <a:solidFill>
                <a:srgbClr val="000000"/>
              </a:solidFill>
              <a:latin typeface="Arial"/>
            </a:endParaRPr>
          </a:p>
          <a:p>
            <a:pPr indent="0" algn="ctr">
              <a:lnSpc>
                <a:spcPct val="100000"/>
              </a:lnSpc>
              <a:spcBef>
                <a:spcPts val="601"/>
              </a:spcBef>
              <a:buNone/>
              <a:tabLst>
                <a:tab algn="l" pos="0"/>
              </a:tabLst>
            </a:pPr>
            <a:endParaRPr b="0" lang="en-US" sz="2400" spc="-1" strike="noStrike">
              <a:solidFill>
                <a:srgbClr val="000000"/>
              </a:solidFill>
              <a:latin typeface="Arial"/>
            </a:endParaRPr>
          </a:p>
        </p:txBody>
      </p:sp>
      <p:sp>
        <p:nvSpPr>
          <p:cNvPr id="197" name="PlaceHolder 3"/>
          <p:cNvSpPr>
            <a:spLocks noGrp="1"/>
          </p:cNvSpPr>
          <p:nvPr>
            <p:ph type="sldNum" idx="10"/>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9B0B9C52-31FB-43DE-BBFA-45F6331547CB}"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PlaceHolder 1"/>
          <p:cNvSpPr>
            <a:spLocks noGrp="1"/>
          </p:cNvSpPr>
          <p:nvPr>
            <p:ph type="title"/>
          </p:nvPr>
        </p:nvSpPr>
        <p:spPr>
          <a:xfrm>
            <a:off x="914400" y="685800"/>
            <a:ext cx="10360800" cy="68544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March plenary session plan</a:t>
            </a:r>
            <a:endParaRPr b="0" lang="en-GB" sz="3200" spc="-1" strike="noStrike">
              <a:solidFill>
                <a:srgbClr val="ffffff"/>
              </a:solidFill>
              <a:latin typeface="Times New Roman"/>
            </a:endParaRPr>
          </a:p>
        </p:txBody>
      </p:sp>
      <p:sp>
        <p:nvSpPr>
          <p:cNvPr id="282" name="PlaceHolder 2"/>
          <p:cNvSpPr>
            <a:spLocks noGrp="1"/>
          </p:cNvSpPr>
          <p:nvPr>
            <p:ph/>
          </p:nvPr>
        </p:nvSpPr>
        <p:spPr>
          <a:xfrm>
            <a:off x="914400" y="1601640"/>
            <a:ext cx="10360800" cy="4113000"/>
          </a:xfrm>
          <a:prstGeom prst="rect">
            <a:avLst/>
          </a:prstGeom>
          <a:noFill/>
          <a:ln w="9360">
            <a:noFill/>
          </a:ln>
        </p:spPr>
        <p:txBody>
          <a:bodyPr numCol="1" spcCol="0" lIns="92160" rIns="92160" tIns="46080" bIns="46080" anchor="t">
            <a:noAutofit/>
          </a:bodyPr>
          <a:p>
            <a:pPr marL="343080" indent="0">
              <a:lnSpc>
                <a:spcPct val="100000"/>
              </a:lnSpc>
              <a:spcBef>
                <a:spcPts val="601"/>
              </a:spcBef>
              <a:buNone/>
              <a:tabLst>
                <a:tab algn="l" pos="0"/>
              </a:tabLst>
            </a:pPr>
            <a:r>
              <a:rPr b="1" lang="en-US" sz="2800" spc="-1" strike="noStrike">
                <a:solidFill>
                  <a:srgbClr val="000000"/>
                </a:solidFill>
                <a:latin typeface="Times New Roman"/>
                <a:ea typeface="MS Gothic"/>
              </a:rPr>
              <a:t>4 Meeting slots</a:t>
            </a:r>
            <a:endParaRPr b="1" lang="en-GB" sz="2800" spc="-1" strike="noStrike">
              <a:solidFill>
                <a:srgbClr val="000000"/>
              </a:solidFill>
              <a:latin typeface="Times New Roman"/>
            </a:endParaRPr>
          </a:p>
          <a:p>
            <a:pPr marL="343080" indent="0">
              <a:lnSpc>
                <a:spcPct val="100000"/>
              </a:lnSpc>
              <a:spcBef>
                <a:spcPts val="601"/>
              </a:spcBef>
              <a:buNone/>
              <a:tabLst>
                <a:tab algn="l" pos="0"/>
              </a:tabLst>
            </a:pPr>
            <a:r>
              <a:rPr b="1" lang="en-US" sz="2800" spc="-1" strike="noStrike">
                <a:solidFill>
                  <a:srgbClr val="000000"/>
                </a:solidFill>
                <a:latin typeface="Times New Roman"/>
                <a:ea typeface="MS Gothic"/>
              </a:rPr>
              <a:t>Avoid conflicts with (TGs): TGbi, REVme, ARC, TGbc, UHR, TGbe(MAC/Joint) if/as much as possible</a:t>
            </a:r>
            <a:endParaRPr b="1" lang="en-GB" sz="2800" spc="-1" strike="noStrike">
              <a:solidFill>
                <a:srgbClr val="000000"/>
              </a:solidFill>
              <a:latin typeface="Times New Roman"/>
            </a:endParaRPr>
          </a:p>
          <a:p>
            <a:pPr marL="343080" indent="0">
              <a:lnSpc>
                <a:spcPct val="100000"/>
              </a:lnSpc>
              <a:spcBef>
                <a:spcPts val="601"/>
              </a:spcBef>
              <a:buNone/>
              <a:tabLst>
                <a:tab algn="l" pos="0"/>
              </a:tabLst>
            </a:pPr>
            <a:endParaRPr b="1" lang="en-GB" sz="2800" spc="-1" strike="noStrike">
              <a:solidFill>
                <a:srgbClr val="000000"/>
              </a:solidFill>
              <a:latin typeface="Times New Roman"/>
            </a:endParaRPr>
          </a:p>
          <a:p>
            <a:pPr marL="343080" indent="0">
              <a:lnSpc>
                <a:spcPct val="100000"/>
              </a:lnSpc>
              <a:spcBef>
                <a:spcPts val="601"/>
              </a:spcBef>
              <a:buNone/>
              <a:tabLst>
                <a:tab algn="l" pos="0"/>
              </a:tabLst>
            </a:pPr>
            <a:r>
              <a:rPr b="1" lang="en-US" sz="2800" spc="-1" strike="noStrike">
                <a:solidFill>
                  <a:srgbClr val="000000"/>
                </a:solidFill>
                <a:latin typeface="Times New Roman"/>
                <a:ea typeface="MS Gothic"/>
              </a:rPr>
              <a:t>Goals:</a:t>
            </a:r>
            <a:endParaRPr b="1" lang="en-GB" sz="2800" spc="-1" strike="noStrike">
              <a:solidFill>
                <a:srgbClr val="000000"/>
              </a:solidFill>
              <a:latin typeface="Times New Roman"/>
            </a:endParaRPr>
          </a:p>
        </p:txBody>
      </p:sp>
      <p:sp>
        <p:nvSpPr>
          <p:cNvPr id="283" name="PlaceHolder 3"/>
          <p:cNvSpPr>
            <a:spLocks noGrp="1"/>
          </p:cNvSpPr>
          <p:nvPr>
            <p:ph type="sldNum" idx="36"/>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36660E49-DCA1-45F2-B2BF-D22E7BB71B39}"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PlaceHolder 1"/>
          <p:cNvSpPr>
            <a:spLocks noGrp="1"/>
          </p:cNvSpPr>
          <p:nvPr>
            <p:ph type="title"/>
          </p:nvPr>
        </p:nvSpPr>
        <p:spPr>
          <a:xfrm>
            <a:off x="914400" y="685800"/>
            <a:ext cx="10360800" cy="68544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TGbh Teleconferences</a:t>
            </a:r>
            <a:endParaRPr b="0" lang="en-GB" sz="3200" spc="-1" strike="noStrike">
              <a:solidFill>
                <a:srgbClr val="ffffff"/>
              </a:solidFill>
              <a:latin typeface="Times New Roman"/>
            </a:endParaRPr>
          </a:p>
        </p:txBody>
      </p:sp>
      <p:sp>
        <p:nvSpPr>
          <p:cNvPr id="285" name="PlaceHolder 2"/>
          <p:cNvSpPr>
            <a:spLocks noGrp="1"/>
          </p:cNvSpPr>
          <p:nvPr>
            <p:ph/>
          </p:nvPr>
        </p:nvSpPr>
        <p:spPr>
          <a:xfrm>
            <a:off x="914400" y="1676520"/>
            <a:ext cx="10360800" cy="4798800"/>
          </a:xfrm>
          <a:prstGeom prst="rect">
            <a:avLst/>
          </a:prstGeom>
          <a:noFill/>
          <a:ln w="9360">
            <a:noFill/>
          </a:ln>
        </p:spPr>
        <p:txBody>
          <a:bodyPr numCol="1" spcCol="0" lIns="92160" rIns="92160" tIns="46080" bIns="46080" anchor="t">
            <a:noAutofit/>
          </a:bodyPr>
          <a:p>
            <a:pPr marL="343080" indent="0">
              <a:lnSpc>
                <a:spcPct val="100000"/>
              </a:lnSpc>
              <a:spcBef>
                <a:spcPts val="601"/>
              </a:spcBef>
              <a:buNone/>
              <a:tabLst>
                <a:tab algn="l" pos="0"/>
              </a:tabLst>
            </a:pPr>
            <a:r>
              <a:rPr b="1" lang="en-US" sz="2800" spc="-1" strike="noStrike">
                <a:solidFill>
                  <a:srgbClr val="000000"/>
                </a:solidFill>
                <a:latin typeface="Times New Roman"/>
                <a:ea typeface="MS Gothic"/>
              </a:rPr>
              <a:t>Teleconferences through Mar session? </a:t>
            </a:r>
            <a:endParaRPr b="1" lang="en-GB" sz="2800" spc="-1" strike="noStrike">
              <a:solidFill>
                <a:srgbClr val="000000"/>
              </a:solidFill>
              <a:latin typeface="Times New Roman"/>
            </a:endParaRPr>
          </a:p>
          <a:p>
            <a:pPr indent="0">
              <a:lnSpc>
                <a:spcPct val="100000"/>
              </a:lnSpc>
              <a:spcBef>
                <a:spcPts val="601"/>
              </a:spcBef>
              <a:buNone/>
              <a:tabLst>
                <a:tab algn="l" pos="0"/>
              </a:tabLst>
            </a:pPr>
            <a:endParaRPr b="1" lang="en-GB" sz="2800" spc="-1" strike="noStrike">
              <a:solidFill>
                <a:srgbClr val="000000"/>
              </a:solidFill>
              <a:latin typeface="Times New Roman"/>
            </a:endParaRPr>
          </a:p>
          <a:p>
            <a:pPr marL="343080" indent="0">
              <a:lnSpc>
                <a:spcPct val="100000"/>
              </a:lnSpc>
              <a:spcBef>
                <a:spcPts val="601"/>
              </a:spcBef>
              <a:buNone/>
              <a:tabLst>
                <a:tab algn="l" pos="0"/>
              </a:tabLst>
            </a:pPr>
            <a:r>
              <a:rPr b="1" lang="en-US" sz="2800" spc="-1" strike="noStrike">
                <a:solidFill>
                  <a:srgbClr val="000000"/>
                </a:solidFill>
                <a:latin typeface="Times New Roman"/>
                <a:ea typeface="MS Gothic"/>
              </a:rPr>
              <a:t>Avoid conflicts with (TGs): TGbi, REVme, ARC, TGbe(MAC/Joint), UHR</a:t>
            </a:r>
            <a:endParaRPr b="1" lang="en-GB" sz="2800" spc="-1" strike="noStrike">
              <a:solidFill>
                <a:srgbClr val="000000"/>
              </a:solidFill>
              <a:latin typeface="Times New Roman"/>
            </a:endParaRPr>
          </a:p>
          <a:p>
            <a:pPr marL="457200" indent="-457200">
              <a:lnSpc>
                <a:spcPct val="100000"/>
              </a:lnSpc>
              <a:spcBef>
                <a:spcPts val="601"/>
              </a:spcBef>
              <a:buClr>
                <a:srgbClr val="000000"/>
              </a:buClr>
              <a:buFont typeface="Arial"/>
              <a:buChar char="•"/>
              <a:tabLst>
                <a:tab algn="l" pos="0"/>
              </a:tabLst>
            </a:pPr>
            <a:r>
              <a:rPr b="1" lang="en-US" sz="2800" spc="-1" strike="noStrike">
                <a:solidFill>
                  <a:srgbClr val="000000"/>
                </a:solidFill>
                <a:latin typeface="Times New Roman"/>
                <a:ea typeface="MS Gothic"/>
              </a:rPr>
              <a:t>Dates to avoid? </a:t>
            </a:r>
            <a:endParaRPr b="1" lang="en-GB" sz="2800" spc="-1" strike="noStrike">
              <a:solidFill>
                <a:srgbClr val="000000"/>
              </a:solidFill>
              <a:latin typeface="Times New Roman"/>
            </a:endParaRPr>
          </a:p>
          <a:p>
            <a:pPr indent="0">
              <a:lnSpc>
                <a:spcPct val="100000"/>
              </a:lnSpc>
              <a:spcBef>
                <a:spcPts val="601"/>
              </a:spcBef>
              <a:buNone/>
              <a:tabLst>
                <a:tab algn="l" pos="0"/>
              </a:tabLst>
            </a:pPr>
            <a:endParaRPr b="1" lang="en-GB" sz="2800" spc="-1" strike="noStrike">
              <a:solidFill>
                <a:srgbClr val="000000"/>
              </a:solidFill>
              <a:latin typeface="Times New Roman"/>
            </a:endParaRPr>
          </a:p>
          <a:p>
            <a:pPr indent="0">
              <a:lnSpc>
                <a:spcPct val="100000"/>
              </a:lnSpc>
              <a:spcBef>
                <a:spcPts val="601"/>
              </a:spcBef>
              <a:buNone/>
              <a:tabLst>
                <a:tab algn="l" pos="0"/>
              </a:tabLst>
            </a:pPr>
            <a:r>
              <a:rPr b="1" lang="en-US" sz="2800" spc="-1" strike="noStrike">
                <a:solidFill>
                  <a:srgbClr val="000000"/>
                </a:solidFill>
                <a:latin typeface="Times New Roman"/>
                <a:ea typeface="MS Gothic"/>
              </a:rPr>
              <a:t>Time of day?  (Next slide)</a:t>
            </a:r>
            <a:endParaRPr b="1" lang="en-GB" sz="2800" spc="-1" strike="noStrike">
              <a:solidFill>
                <a:srgbClr val="000000"/>
              </a:solidFill>
              <a:latin typeface="Times New Roman"/>
            </a:endParaRPr>
          </a:p>
          <a:p>
            <a:pPr indent="0">
              <a:lnSpc>
                <a:spcPct val="100000"/>
              </a:lnSpc>
              <a:spcBef>
                <a:spcPts val="601"/>
              </a:spcBef>
              <a:buNone/>
              <a:tabLst>
                <a:tab algn="l" pos="0"/>
              </a:tabLst>
            </a:pPr>
            <a:endParaRPr b="1" lang="en-GB" sz="2800" spc="-1" strike="noStrike">
              <a:solidFill>
                <a:srgbClr val="000000"/>
              </a:solidFill>
              <a:latin typeface="Times New Roman"/>
            </a:endParaRPr>
          </a:p>
          <a:p>
            <a:pPr marL="343080" indent="0">
              <a:lnSpc>
                <a:spcPct val="100000"/>
              </a:lnSpc>
              <a:spcBef>
                <a:spcPts val="601"/>
              </a:spcBef>
              <a:buNone/>
              <a:tabLst>
                <a:tab algn="l" pos="0"/>
              </a:tabLst>
            </a:pPr>
            <a:endParaRPr b="1" lang="en-GB" sz="2800" spc="-1" strike="noStrike">
              <a:solidFill>
                <a:srgbClr val="000000"/>
              </a:solidFill>
              <a:latin typeface="Times New Roman"/>
            </a:endParaRPr>
          </a:p>
        </p:txBody>
      </p:sp>
      <p:sp>
        <p:nvSpPr>
          <p:cNvPr id="286" name="PlaceHolder 3"/>
          <p:cNvSpPr>
            <a:spLocks noGrp="1"/>
          </p:cNvSpPr>
          <p:nvPr>
            <p:ph type="sldNum" idx="37"/>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50C0D0EE-B2A3-4624-A3B0-787B88A05819}"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PlaceHolder 1"/>
          <p:cNvSpPr>
            <a:spLocks noGrp="1"/>
          </p:cNvSpPr>
          <p:nvPr>
            <p:ph type="title"/>
          </p:nvPr>
        </p:nvSpPr>
        <p:spPr>
          <a:xfrm>
            <a:off x="914400" y="685800"/>
            <a:ext cx="10360800" cy="76176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Teleconference time discussion</a:t>
            </a:r>
            <a:endParaRPr b="0" lang="en-GB" sz="3200" spc="-1" strike="noStrike">
              <a:solidFill>
                <a:srgbClr val="ffffff"/>
              </a:solidFill>
              <a:latin typeface="Times New Roman"/>
            </a:endParaRPr>
          </a:p>
        </p:txBody>
      </p:sp>
      <p:sp>
        <p:nvSpPr>
          <p:cNvPr id="288" name="PlaceHolder 2"/>
          <p:cNvSpPr>
            <a:spLocks noGrp="1"/>
          </p:cNvSpPr>
          <p:nvPr>
            <p:ph/>
          </p:nvPr>
        </p:nvSpPr>
        <p:spPr>
          <a:xfrm>
            <a:off x="609480" y="1371600"/>
            <a:ext cx="10972440" cy="5103360"/>
          </a:xfrm>
          <a:prstGeom prst="rect">
            <a:avLst/>
          </a:prstGeom>
          <a:noFill/>
          <a:ln w="9360">
            <a:noFill/>
          </a:ln>
        </p:spPr>
        <p:txBody>
          <a:bodyPr numCol="1" spcCol="0" lIns="92160" rIns="92160" tIns="46080" bIns="46080" anchor="t">
            <a:noAutofit/>
          </a:bodyPr>
          <a:p>
            <a:pPr indent="0">
              <a:lnSpc>
                <a:spcPct val="90000"/>
              </a:lnSpc>
              <a:spcAft>
                <a:spcPts val="300"/>
              </a:spcAft>
              <a:buNone/>
              <a:tabLst>
                <a:tab algn="l" pos="0"/>
              </a:tabLst>
            </a:pPr>
            <a:r>
              <a:rPr b="1" lang="en-US" sz="2100" spc="-1" strike="noStrike">
                <a:solidFill>
                  <a:srgbClr val="000000"/>
                </a:solidFill>
                <a:latin typeface="Times New Roman"/>
                <a:ea typeface="MS Gothic"/>
              </a:rPr>
              <a:t>We held teleconferences on Nov 29 morning and Dec 1 evening, and again on Dec 13 and Dec 15</a:t>
            </a:r>
            <a:endParaRPr b="1" lang="en-GB" sz="2100" spc="-1" strike="noStrike">
              <a:solidFill>
                <a:srgbClr val="000000"/>
              </a:solidFill>
              <a:latin typeface="Times New Roman"/>
            </a:endParaRPr>
          </a:p>
          <a:p>
            <a:pPr indent="0">
              <a:lnSpc>
                <a:spcPct val="90000"/>
              </a:lnSpc>
              <a:spcAft>
                <a:spcPts val="300"/>
              </a:spcAft>
              <a:buNone/>
              <a:tabLst>
                <a:tab algn="l" pos="0"/>
              </a:tabLst>
            </a:pPr>
            <a:endParaRPr b="1" lang="en-GB" sz="2100" spc="-1" strike="noStrike">
              <a:solidFill>
                <a:srgbClr val="000000"/>
              </a:solidFill>
              <a:latin typeface="Times New Roman"/>
            </a:endParaRPr>
          </a:p>
          <a:p>
            <a:pPr indent="0">
              <a:lnSpc>
                <a:spcPct val="90000"/>
              </a:lnSpc>
              <a:spcAft>
                <a:spcPts val="300"/>
              </a:spcAft>
              <a:buNone/>
              <a:tabLst>
                <a:tab algn="l" pos="0"/>
              </a:tabLst>
            </a:pPr>
            <a:r>
              <a:rPr b="1" lang="en-US" sz="2100" spc="-1" strike="noStrike">
                <a:solidFill>
                  <a:srgbClr val="000000"/>
                </a:solidFill>
                <a:latin typeface="Times New Roman"/>
                <a:ea typeface="MS Gothic"/>
              </a:rPr>
              <a:t>For Nov 29/Dec 1, we had 14 attendees on Tuesday morning, and 8 on Thursday evening</a:t>
            </a:r>
            <a:endParaRPr b="1" lang="en-GB" sz="2100" spc="-1" strike="noStrike">
              <a:solidFill>
                <a:srgbClr val="000000"/>
              </a:solidFill>
              <a:latin typeface="Times New Roman"/>
            </a:endParaRPr>
          </a:p>
          <a:p>
            <a:pPr marL="343080" indent="-343080">
              <a:lnSpc>
                <a:spcPct val="90000"/>
              </a:lnSpc>
              <a:spcAft>
                <a:spcPts val="300"/>
              </a:spcAft>
              <a:buClr>
                <a:srgbClr val="000000"/>
              </a:buClr>
              <a:buFont typeface="Times New Roman"/>
              <a:buChar char="-"/>
              <a:tabLst>
                <a:tab algn="l" pos="0"/>
              </a:tabLst>
            </a:pPr>
            <a:r>
              <a:rPr b="1" lang="en-US" sz="2100" spc="-1" strike="noStrike">
                <a:solidFill>
                  <a:srgbClr val="000000"/>
                </a:solidFill>
                <a:latin typeface="Times New Roman"/>
                <a:ea typeface="MS Gothic"/>
              </a:rPr>
              <a:t>Only 3 attended Thursday, that did not attend on Tuesday, and I believe 2 of those were for other reasons</a:t>
            </a:r>
            <a:endParaRPr b="1" lang="en-GB" sz="2100" spc="-1" strike="noStrike">
              <a:solidFill>
                <a:srgbClr val="000000"/>
              </a:solidFill>
              <a:latin typeface="Times New Roman"/>
            </a:endParaRPr>
          </a:p>
          <a:p>
            <a:pPr marL="343080" indent="-343080">
              <a:lnSpc>
                <a:spcPct val="90000"/>
              </a:lnSpc>
              <a:spcAft>
                <a:spcPts val="300"/>
              </a:spcAft>
              <a:buClr>
                <a:srgbClr val="000000"/>
              </a:buClr>
              <a:buFont typeface="Times New Roman"/>
              <a:buChar char="-"/>
              <a:tabLst>
                <a:tab algn="l" pos="0"/>
              </a:tabLst>
            </a:pPr>
            <a:r>
              <a:rPr b="1" lang="en-US" sz="2100" spc="-1" strike="noStrike">
                <a:solidFill>
                  <a:srgbClr val="000000"/>
                </a:solidFill>
                <a:latin typeface="Times New Roman"/>
                <a:ea typeface="MS Gothic"/>
              </a:rPr>
              <a:t>9 attended on Tuesday that did not attend on Thursday</a:t>
            </a:r>
            <a:endParaRPr b="1" lang="en-GB" sz="2100" spc="-1" strike="noStrike">
              <a:solidFill>
                <a:srgbClr val="000000"/>
              </a:solidFill>
              <a:latin typeface="Times New Roman"/>
            </a:endParaRPr>
          </a:p>
          <a:p>
            <a:pPr indent="0">
              <a:lnSpc>
                <a:spcPct val="90000"/>
              </a:lnSpc>
              <a:spcAft>
                <a:spcPts val="300"/>
              </a:spcAft>
              <a:buNone/>
              <a:tabLst>
                <a:tab algn="l" pos="0"/>
              </a:tabLst>
            </a:pPr>
            <a:endParaRPr b="1" lang="en-GB" sz="2100" spc="-1" strike="noStrike">
              <a:solidFill>
                <a:srgbClr val="000000"/>
              </a:solidFill>
              <a:latin typeface="Times New Roman"/>
            </a:endParaRPr>
          </a:p>
          <a:p>
            <a:pPr indent="0">
              <a:lnSpc>
                <a:spcPct val="90000"/>
              </a:lnSpc>
              <a:spcAft>
                <a:spcPts val="300"/>
              </a:spcAft>
              <a:buNone/>
              <a:tabLst>
                <a:tab algn="l" pos="0"/>
              </a:tabLst>
            </a:pPr>
            <a:r>
              <a:rPr b="1" lang="en-US" sz="2100" spc="-1" strike="noStrike">
                <a:solidFill>
                  <a:srgbClr val="000000"/>
                </a:solidFill>
                <a:latin typeface="Times New Roman"/>
                <a:ea typeface="MS Gothic"/>
              </a:rPr>
              <a:t>For Dec13/15, we had 18 attendees on Tuesday morning, and 8 on Thursday evening.</a:t>
            </a:r>
            <a:endParaRPr b="1" lang="en-GB" sz="2100" spc="-1" strike="noStrike">
              <a:solidFill>
                <a:srgbClr val="000000"/>
              </a:solidFill>
              <a:latin typeface="Times New Roman"/>
            </a:endParaRPr>
          </a:p>
          <a:p>
            <a:pPr marL="343080" indent="-343080">
              <a:lnSpc>
                <a:spcPct val="90000"/>
              </a:lnSpc>
              <a:spcAft>
                <a:spcPts val="300"/>
              </a:spcAft>
              <a:buClr>
                <a:srgbClr val="000000"/>
              </a:buClr>
              <a:buFont typeface="Times New Roman"/>
              <a:buChar char="-"/>
              <a:tabLst>
                <a:tab algn="l" pos="0"/>
              </a:tabLst>
            </a:pPr>
            <a:r>
              <a:rPr b="1" lang="en-US" sz="2100" spc="-1" strike="noStrike">
                <a:solidFill>
                  <a:srgbClr val="000000"/>
                </a:solidFill>
                <a:latin typeface="Times New Roman"/>
                <a:ea typeface="MS Gothic"/>
              </a:rPr>
              <a:t>2 attended Thursday, that did not attend on Tuesday.</a:t>
            </a:r>
            <a:endParaRPr b="1" lang="en-GB" sz="2100" spc="-1" strike="noStrike">
              <a:solidFill>
                <a:srgbClr val="000000"/>
              </a:solidFill>
              <a:latin typeface="Times New Roman"/>
            </a:endParaRPr>
          </a:p>
          <a:p>
            <a:pPr marL="343080" indent="-343080">
              <a:lnSpc>
                <a:spcPct val="90000"/>
              </a:lnSpc>
              <a:spcAft>
                <a:spcPts val="300"/>
              </a:spcAft>
              <a:buClr>
                <a:srgbClr val="000000"/>
              </a:buClr>
              <a:buFont typeface="Times New Roman"/>
              <a:buChar char="-"/>
              <a:tabLst>
                <a:tab algn="l" pos="0"/>
              </a:tabLst>
            </a:pPr>
            <a:r>
              <a:rPr b="1" lang="en-US" sz="2100" spc="-1" strike="noStrike">
                <a:solidFill>
                  <a:srgbClr val="000000"/>
                </a:solidFill>
                <a:latin typeface="Times New Roman"/>
                <a:ea typeface="MS Gothic"/>
              </a:rPr>
              <a:t>12 attended on Tuesday that did not attend on Thursday</a:t>
            </a:r>
            <a:endParaRPr b="1" lang="en-GB" sz="2100" spc="-1" strike="noStrike">
              <a:solidFill>
                <a:srgbClr val="000000"/>
              </a:solidFill>
              <a:latin typeface="Times New Roman"/>
            </a:endParaRPr>
          </a:p>
          <a:p>
            <a:pPr indent="0">
              <a:lnSpc>
                <a:spcPct val="90000"/>
              </a:lnSpc>
              <a:spcAft>
                <a:spcPts val="300"/>
              </a:spcAft>
              <a:buNone/>
              <a:tabLst>
                <a:tab algn="l" pos="0"/>
              </a:tabLst>
            </a:pPr>
            <a:endParaRPr b="1" lang="en-GB" sz="2100" spc="-1" strike="noStrike">
              <a:solidFill>
                <a:srgbClr val="000000"/>
              </a:solidFill>
              <a:latin typeface="Times New Roman"/>
            </a:endParaRPr>
          </a:p>
          <a:p>
            <a:pPr indent="0">
              <a:lnSpc>
                <a:spcPct val="90000"/>
              </a:lnSpc>
              <a:spcAft>
                <a:spcPts val="300"/>
              </a:spcAft>
              <a:buNone/>
              <a:tabLst>
                <a:tab algn="l" pos="0"/>
              </a:tabLst>
            </a:pPr>
            <a:r>
              <a:rPr b="1" lang="en-US" sz="2100" spc="-1" strike="noStrike">
                <a:solidFill>
                  <a:srgbClr val="000000"/>
                </a:solidFill>
                <a:latin typeface="Times New Roman"/>
                <a:ea typeface="MS Gothic"/>
              </a:rPr>
              <a:t>This quick review, implies that Thursday evening is of limited benefit (1 or 2 attendees benefitted only), and a loss of continuity for over half the total attendees.</a:t>
            </a:r>
            <a:endParaRPr b="1" lang="en-GB" sz="2100" spc="-1" strike="noStrike">
              <a:solidFill>
                <a:srgbClr val="000000"/>
              </a:solidFill>
              <a:latin typeface="Times New Roman"/>
            </a:endParaRPr>
          </a:p>
          <a:p>
            <a:pPr indent="0">
              <a:lnSpc>
                <a:spcPct val="90000"/>
              </a:lnSpc>
              <a:spcAft>
                <a:spcPts val="300"/>
              </a:spcAft>
              <a:buNone/>
              <a:tabLst>
                <a:tab algn="l" pos="0"/>
              </a:tabLst>
            </a:pPr>
            <a:endParaRPr b="1" lang="en-GB" sz="2100" spc="-1" strike="noStrike">
              <a:solidFill>
                <a:srgbClr val="000000"/>
              </a:solidFill>
              <a:latin typeface="Times New Roman"/>
            </a:endParaRPr>
          </a:p>
          <a:p>
            <a:pPr indent="0">
              <a:lnSpc>
                <a:spcPct val="90000"/>
              </a:lnSpc>
              <a:spcAft>
                <a:spcPts val="300"/>
              </a:spcAft>
              <a:buNone/>
              <a:tabLst>
                <a:tab algn="l" pos="0"/>
              </a:tabLst>
            </a:pPr>
            <a:r>
              <a:rPr b="1" lang="en-US" sz="2100" spc="-1" strike="noStrike">
                <a:solidFill>
                  <a:srgbClr val="000000"/>
                </a:solidFill>
                <a:latin typeface="Times New Roman"/>
                <a:ea typeface="MS Gothic"/>
              </a:rPr>
              <a:t>Discussion on plan for future calls …?  </a:t>
            </a:r>
            <a:endParaRPr b="1" lang="en-GB" sz="2100" spc="-1" strike="noStrike">
              <a:solidFill>
                <a:srgbClr val="000000"/>
              </a:solidFill>
              <a:latin typeface="Times New Roman"/>
            </a:endParaRPr>
          </a:p>
          <a:p>
            <a:pPr indent="0">
              <a:lnSpc>
                <a:spcPct val="90000"/>
              </a:lnSpc>
              <a:spcAft>
                <a:spcPts val="300"/>
              </a:spcAft>
              <a:buNone/>
              <a:tabLst>
                <a:tab algn="l" pos="0"/>
              </a:tabLst>
            </a:pPr>
            <a:endParaRPr b="1" lang="en-GB" sz="2100" spc="-1" strike="noStrike">
              <a:solidFill>
                <a:srgbClr val="000000"/>
              </a:solidFill>
              <a:latin typeface="Times New Roman"/>
            </a:endParaRPr>
          </a:p>
        </p:txBody>
      </p:sp>
      <p:sp>
        <p:nvSpPr>
          <p:cNvPr id="289" name="PlaceHolder 3"/>
          <p:cNvSpPr>
            <a:spLocks noGrp="1"/>
          </p:cNvSpPr>
          <p:nvPr>
            <p:ph type="sldNum" idx="38"/>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27468139-6FC9-4876-BA62-D033CE7849D3}"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PlaceHolder 1"/>
          <p:cNvSpPr>
            <a:spLocks noGrp="1"/>
          </p:cNvSpPr>
          <p:nvPr>
            <p:ph type="title"/>
          </p:nvPr>
        </p:nvSpPr>
        <p:spPr>
          <a:xfrm>
            <a:off x="914400" y="685800"/>
            <a:ext cx="10360800" cy="76176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Straw Poll – ??</a:t>
            </a:r>
            <a:endParaRPr b="0" lang="en-GB" sz="3200" spc="-1" strike="noStrike">
              <a:solidFill>
                <a:srgbClr val="ffffff"/>
              </a:solidFill>
              <a:latin typeface="Times New Roman"/>
            </a:endParaRPr>
          </a:p>
        </p:txBody>
      </p:sp>
      <p:sp>
        <p:nvSpPr>
          <p:cNvPr id="291" name="PlaceHolder 2"/>
          <p:cNvSpPr>
            <a:spLocks noGrp="1"/>
          </p:cNvSpPr>
          <p:nvPr>
            <p:ph type="sldNum" idx="39"/>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F17770A3-8368-4052-83C1-0194FF490811}"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292" name="Content Placeholder 1"/>
          <p:cNvSpPr/>
          <p:nvPr/>
        </p:nvSpPr>
        <p:spPr>
          <a:xfrm>
            <a:off x="1066680" y="1585080"/>
            <a:ext cx="9829440" cy="4571640"/>
          </a:xfrm>
          <a:prstGeom prst="rect">
            <a:avLst/>
          </a:prstGeom>
          <a:noFill/>
          <a:ln w="9525">
            <a:noFill/>
          </a:ln>
        </p:spPr>
        <p:style>
          <a:lnRef idx="0"/>
          <a:fillRef idx="0"/>
          <a:effectRef idx="0"/>
          <a:fontRef idx="minor"/>
        </p:style>
        <p:txBody>
          <a:bodyPr numCol="1" spcCol="0" lIns="92160" rIns="92160" tIns="46080" bIns="46080" anchor="t">
            <a:noAutofit/>
          </a:bodyPr>
          <a:p>
            <a:pPr>
              <a:lnSpc>
                <a:spcPct val="100000"/>
              </a:lnSpc>
              <a:spcBef>
                <a:spcPts val="601"/>
              </a:spcBef>
              <a:tabLst>
                <a:tab algn="l" pos="0"/>
              </a:tabLst>
            </a:pPr>
            <a:r>
              <a:rPr b="1" lang="en-US" sz="2400" spc="-1" strike="noStrike">
                <a:solidFill>
                  <a:srgbClr val="000000"/>
                </a:solidFill>
                <a:latin typeface="Times New Roman"/>
                <a:ea typeface="MS Gothic"/>
              </a:rPr>
              <a:t>Do you prefer “pre-association identification” (non-4-way handshake scenarios) to be communicated via an IE (or similar frame body protocol), or MAC Address?</a:t>
            </a:r>
            <a:endParaRPr b="0" lang="en-US" sz="2400" spc="-1" strike="noStrike">
              <a:solidFill>
                <a:srgbClr val="000000"/>
              </a:solidFill>
              <a:latin typeface="Arial"/>
            </a:endParaRPr>
          </a:p>
          <a:p>
            <a:pPr marL="343080" indent="-343080">
              <a:lnSpc>
                <a:spcPct val="100000"/>
              </a:lnSpc>
              <a:spcBef>
                <a:spcPts val="601"/>
              </a:spcBef>
              <a:buClr>
                <a:srgbClr val="000000"/>
              </a:buClr>
              <a:buFont typeface="Times New Roman"/>
              <a:buChar char="-"/>
              <a:tabLst>
                <a:tab algn="l" pos="0"/>
              </a:tabLst>
            </a:pPr>
            <a:r>
              <a:rPr b="1" lang="en-US" sz="2400" spc="-1" strike="noStrike">
                <a:solidFill>
                  <a:srgbClr val="000000"/>
                </a:solidFill>
                <a:latin typeface="Times New Roman"/>
                <a:ea typeface="MS Gothic"/>
              </a:rPr>
              <a:t>IE/frame body</a:t>
            </a:r>
            <a:endParaRPr b="0" lang="en-US" sz="2400" spc="-1" strike="noStrike">
              <a:solidFill>
                <a:srgbClr val="000000"/>
              </a:solidFill>
              <a:latin typeface="Arial"/>
            </a:endParaRPr>
          </a:p>
          <a:p>
            <a:pPr marL="343080" indent="-343080">
              <a:lnSpc>
                <a:spcPct val="100000"/>
              </a:lnSpc>
              <a:spcBef>
                <a:spcPts val="601"/>
              </a:spcBef>
              <a:buClr>
                <a:srgbClr val="000000"/>
              </a:buClr>
              <a:buFont typeface="Times New Roman"/>
              <a:buChar char="-"/>
              <a:tabLst>
                <a:tab algn="l" pos="0"/>
              </a:tabLst>
            </a:pPr>
            <a:r>
              <a:rPr b="1" lang="en-US" sz="2400" spc="-1" strike="noStrike">
                <a:solidFill>
                  <a:srgbClr val="000000"/>
                </a:solidFill>
                <a:latin typeface="Times New Roman"/>
                <a:ea typeface="MS Gothic"/>
              </a:rPr>
              <a:t>MAC Address</a:t>
            </a:r>
            <a:endParaRPr b="0" lang="en-US" sz="2400" spc="-1" strike="noStrike">
              <a:solidFill>
                <a:srgbClr val="000000"/>
              </a:solidFill>
              <a:latin typeface="Arial"/>
            </a:endParaRPr>
          </a:p>
          <a:p>
            <a:pPr marL="343080" indent="-343080">
              <a:lnSpc>
                <a:spcPct val="100000"/>
              </a:lnSpc>
              <a:spcBef>
                <a:spcPts val="601"/>
              </a:spcBef>
              <a:buClr>
                <a:srgbClr val="000000"/>
              </a:buClr>
              <a:buFont typeface="Times New Roman"/>
              <a:buChar char="-"/>
              <a:tabLst>
                <a:tab algn="l" pos="0"/>
              </a:tabLst>
            </a:pPr>
            <a:r>
              <a:rPr b="1" lang="en-US" sz="2400" spc="-1" strike="noStrike">
                <a:solidFill>
                  <a:srgbClr val="000000"/>
                </a:solidFill>
                <a:latin typeface="Times New Roman"/>
                <a:ea typeface="MS Gothic"/>
              </a:rPr>
              <a:t>Both</a:t>
            </a:r>
            <a:endParaRPr b="0" lang="en-US" sz="2400" spc="-1" strike="noStrike">
              <a:solidFill>
                <a:srgbClr val="000000"/>
              </a:solidFill>
              <a:latin typeface="Arial"/>
            </a:endParaRPr>
          </a:p>
          <a:p>
            <a:pPr marL="343080" indent="-343080">
              <a:lnSpc>
                <a:spcPct val="100000"/>
              </a:lnSpc>
              <a:spcBef>
                <a:spcPts val="601"/>
              </a:spcBef>
              <a:buClr>
                <a:srgbClr val="000000"/>
              </a:buClr>
              <a:buFont typeface="Times New Roman"/>
              <a:buChar char="-"/>
              <a:tabLst>
                <a:tab algn="l" pos="0"/>
              </a:tabLst>
            </a:pPr>
            <a:r>
              <a:rPr b="1" lang="en-US" sz="2400" spc="-1" strike="noStrike">
                <a:solidFill>
                  <a:srgbClr val="000000"/>
                </a:solidFill>
                <a:latin typeface="Times New Roman"/>
                <a:ea typeface="MS Gothic"/>
              </a:rPr>
              <a:t>Abstain</a:t>
            </a:r>
            <a:endParaRPr b="0" lang="en-US" sz="2400" spc="-1" strike="noStrike">
              <a:solidFill>
                <a:srgbClr val="000000"/>
              </a:solidFill>
              <a:latin typeface="Arial"/>
            </a:endParaRPr>
          </a:p>
          <a:p>
            <a:pPr marL="343080" indent="-343080">
              <a:lnSpc>
                <a:spcPct val="100000"/>
              </a:lnSpc>
              <a:spcBef>
                <a:spcPts val="601"/>
              </a:spcBef>
              <a:buClr>
                <a:srgbClr val="000000"/>
              </a:buClr>
              <a:buFont typeface="Times New Roman"/>
              <a:buChar char="-"/>
              <a:tabLst>
                <a:tab algn="l" pos="0"/>
              </a:tabLst>
            </a:pPr>
            <a:r>
              <a:rPr b="1" lang="en-US" sz="2400" spc="-1" strike="noStrike">
                <a:solidFill>
                  <a:srgbClr val="000000"/>
                </a:solidFill>
                <a:latin typeface="Times New Roman"/>
                <a:ea typeface="MS Gothic"/>
              </a:rPr>
              <a:t>Need more information</a:t>
            </a:r>
            <a:endParaRPr b="0" lang="en-US" sz="2400" spc="-1" strike="noStrike">
              <a:solidFill>
                <a:srgbClr val="000000"/>
              </a:solidFill>
              <a:latin typeface="Arial"/>
            </a:endParaRPr>
          </a:p>
          <a:p>
            <a:pPr>
              <a:lnSpc>
                <a:spcPct val="100000"/>
              </a:lnSpc>
              <a:spcBef>
                <a:spcPts val="601"/>
              </a:spcBef>
              <a:tabLst>
                <a:tab algn="l" pos="0"/>
              </a:tabLst>
            </a:pPr>
            <a:endParaRPr b="0" lang="en-U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PlaceHolder 1"/>
          <p:cNvSpPr>
            <a:spLocks noGrp="1"/>
          </p:cNvSpPr>
          <p:nvPr>
            <p:ph type="title"/>
          </p:nvPr>
        </p:nvSpPr>
        <p:spPr>
          <a:xfrm>
            <a:off x="914400" y="685800"/>
            <a:ext cx="10360800" cy="76176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Straw Poll – ??</a:t>
            </a:r>
            <a:endParaRPr b="0" lang="en-GB" sz="3200" spc="-1" strike="noStrike">
              <a:solidFill>
                <a:srgbClr val="ffffff"/>
              </a:solidFill>
              <a:latin typeface="Times New Roman"/>
            </a:endParaRPr>
          </a:p>
        </p:txBody>
      </p:sp>
      <p:sp>
        <p:nvSpPr>
          <p:cNvPr id="294" name="PlaceHolder 2"/>
          <p:cNvSpPr>
            <a:spLocks noGrp="1"/>
          </p:cNvSpPr>
          <p:nvPr>
            <p:ph type="sldNum" idx="40"/>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0565F244-FC47-4C9D-80F1-27D7FC659E9E}"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
        <p:nvSpPr>
          <p:cNvPr id="295" name="Content Placeholder 1"/>
          <p:cNvSpPr/>
          <p:nvPr/>
        </p:nvSpPr>
        <p:spPr>
          <a:xfrm>
            <a:off x="1066680" y="1585080"/>
            <a:ext cx="9829440" cy="4571640"/>
          </a:xfrm>
          <a:prstGeom prst="rect">
            <a:avLst/>
          </a:prstGeom>
          <a:noFill/>
          <a:ln w="9525">
            <a:noFill/>
          </a:ln>
        </p:spPr>
        <p:style>
          <a:lnRef idx="0"/>
          <a:fillRef idx="0"/>
          <a:effectRef idx="0"/>
          <a:fontRef idx="minor"/>
        </p:style>
        <p:txBody>
          <a:bodyPr numCol="1" spcCol="0" lIns="92160" rIns="92160" tIns="46080" bIns="46080" anchor="t">
            <a:noAutofit/>
          </a:bodyPr>
          <a:p>
            <a:pPr>
              <a:lnSpc>
                <a:spcPct val="100000"/>
              </a:lnSpc>
              <a:spcBef>
                <a:spcPts val="601"/>
              </a:spcBef>
              <a:tabLst>
                <a:tab algn="l" pos="0"/>
              </a:tabLst>
            </a:pPr>
            <a:r>
              <a:rPr b="1" lang="en-US" sz="2400" spc="-1" strike="noStrike">
                <a:solidFill>
                  <a:srgbClr val="000000"/>
                </a:solidFill>
                <a:latin typeface="Times New Roman"/>
                <a:ea typeface="MS Gothic"/>
              </a:rPr>
              <a:t>The TGbh Draft should include the following schemes (follow-on question/discussion about whether these are </a:t>
            </a:r>
            <a:r>
              <a:rPr b="1" lang="en-US" sz="2400" spc="-1" strike="noStrike" u="sng">
                <a:solidFill>
                  <a:srgbClr val="000000"/>
                </a:solidFill>
                <a:uFillTx/>
                <a:latin typeface="Times New Roman"/>
                <a:ea typeface="MS Gothic"/>
              </a:rPr>
              <a:t>used</a:t>
            </a:r>
            <a:r>
              <a:rPr b="1" lang="en-US" sz="2400" spc="-1" strike="noStrike">
                <a:solidFill>
                  <a:srgbClr val="000000"/>
                </a:solidFill>
                <a:latin typeface="Times New Roman"/>
                <a:ea typeface="MS Gothic"/>
              </a:rPr>
              <a:t> simultaneously or not):</a:t>
            </a:r>
            <a:endParaRPr b="0" lang="en-US" sz="2400" spc="-1" strike="noStrike">
              <a:solidFill>
                <a:srgbClr val="000000"/>
              </a:solidFill>
              <a:latin typeface="Arial"/>
            </a:endParaRPr>
          </a:p>
          <a:p>
            <a:pPr marL="457200" indent="-457200">
              <a:lnSpc>
                <a:spcPct val="100000"/>
              </a:lnSpc>
              <a:spcBef>
                <a:spcPts val="601"/>
              </a:spcBef>
              <a:buClr>
                <a:srgbClr val="000000"/>
              </a:buClr>
              <a:buFont typeface="Times New Roman"/>
              <a:buAutoNum type="alphaUcPeriod"/>
              <a:tabLst>
                <a:tab algn="l" pos="0"/>
              </a:tabLst>
            </a:pPr>
            <a:r>
              <a:rPr b="1" lang="en-US" sz="2400" spc="-1" strike="noStrike">
                <a:solidFill>
                  <a:srgbClr val="000000"/>
                </a:solidFill>
                <a:latin typeface="Times New Roman"/>
                <a:ea typeface="MS Gothic"/>
              </a:rPr>
              <a:t>Device ID, MAAD, and RRCM</a:t>
            </a:r>
            <a:endParaRPr b="0" lang="en-US" sz="2400" spc="-1" strike="noStrike">
              <a:solidFill>
                <a:srgbClr val="000000"/>
              </a:solidFill>
              <a:latin typeface="Arial"/>
            </a:endParaRPr>
          </a:p>
          <a:p>
            <a:pPr marL="457200" indent="-457200">
              <a:lnSpc>
                <a:spcPct val="100000"/>
              </a:lnSpc>
              <a:spcBef>
                <a:spcPts val="601"/>
              </a:spcBef>
              <a:buClr>
                <a:srgbClr val="000000"/>
              </a:buClr>
              <a:buFont typeface="Times New Roman"/>
              <a:buAutoNum type="alphaUcPeriod"/>
              <a:tabLst>
                <a:tab algn="l" pos="0"/>
              </a:tabLst>
            </a:pPr>
            <a:r>
              <a:rPr b="1" lang="en-US" sz="2400" spc="-1" strike="noStrike">
                <a:solidFill>
                  <a:srgbClr val="000000"/>
                </a:solidFill>
                <a:latin typeface="Times New Roman"/>
                <a:ea typeface="MS Gothic"/>
              </a:rPr>
              <a:t>Device ID, MAAD, and IRM</a:t>
            </a:r>
            <a:endParaRPr b="0" lang="en-US" sz="2400" spc="-1" strike="noStrike">
              <a:solidFill>
                <a:srgbClr val="000000"/>
              </a:solidFill>
              <a:latin typeface="Arial"/>
            </a:endParaRPr>
          </a:p>
          <a:p>
            <a:pPr marL="457200" indent="-457200">
              <a:lnSpc>
                <a:spcPct val="100000"/>
              </a:lnSpc>
              <a:spcBef>
                <a:spcPts val="601"/>
              </a:spcBef>
              <a:buClr>
                <a:srgbClr val="000000"/>
              </a:buClr>
              <a:buFont typeface="Times New Roman"/>
              <a:buAutoNum type="alphaUcPeriod"/>
              <a:tabLst>
                <a:tab algn="l" pos="0"/>
              </a:tabLst>
            </a:pPr>
            <a:r>
              <a:rPr b="1" lang="en-US" sz="2400" spc="-1" strike="noStrike">
                <a:solidFill>
                  <a:srgbClr val="000000"/>
                </a:solidFill>
                <a:latin typeface="Times New Roman"/>
                <a:ea typeface="MS Gothic"/>
              </a:rPr>
              <a:t>Device ID and MAAD</a:t>
            </a:r>
            <a:endParaRPr b="0" lang="en-US" sz="2400" spc="-1" strike="noStrike">
              <a:solidFill>
                <a:srgbClr val="000000"/>
              </a:solidFill>
              <a:latin typeface="Arial"/>
            </a:endParaRPr>
          </a:p>
          <a:p>
            <a:pPr marL="457200" indent="-457200">
              <a:lnSpc>
                <a:spcPct val="100000"/>
              </a:lnSpc>
              <a:spcBef>
                <a:spcPts val="601"/>
              </a:spcBef>
              <a:buClr>
                <a:srgbClr val="000000"/>
              </a:buClr>
              <a:buFont typeface="Times New Roman"/>
              <a:buAutoNum type="alphaUcPeriod"/>
              <a:tabLst>
                <a:tab algn="l" pos="0"/>
              </a:tabLst>
            </a:pPr>
            <a:r>
              <a:rPr b="1" lang="en-US" sz="2400" spc="-1" strike="noStrike">
                <a:solidFill>
                  <a:srgbClr val="000000"/>
                </a:solidFill>
                <a:latin typeface="Times New Roman"/>
                <a:ea typeface="MS Gothic"/>
              </a:rPr>
              <a:t>Device ID, MAAD, IRM and RRCM</a:t>
            </a:r>
            <a:endParaRPr b="0" lang="en-US" sz="2400" spc="-1" strike="noStrike">
              <a:solidFill>
                <a:srgbClr val="000000"/>
              </a:solidFill>
              <a:latin typeface="Arial"/>
            </a:endParaRPr>
          </a:p>
          <a:p>
            <a:pPr marL="457200" indent="-457200">
              <a:lnSpc>
                <a:spcPct val="100000"/>
              </a:lnSpc>
              <a:spcBef>
                <a:spcPts val="601"/>
              </a:spcBef>
              <a:buClr>
                <a:srgbClr val="000000"/>
              </a:buClr>
              <a:buFont typeface="Times New Roman"/>
              <a:buAutoNum type="alphaUcPeriod"/>
              <a:tabLst>
                <a:tab algn="l" pos="0"/>
              </a:tabLst>
            </a:pPr>
            <a:r>
              <a:rPr b="1" lang="en-US" sz="2400" spc="-1" strike="noStrike">
                <a:solidFill>
                  <a:srgbClr val="000000"/>
                </a:solidFill>
                <a:latin typeface="Times New Roman"/>
                <a:ea typeface="MS Gothic"/>
              </a:rPr>
              <a:t>Device ID only</a:t>
            </a:r>
            <a:endParaRPr b="0" lang="en-US" sz="2400" spc="-1" strike="noStrike">
              <a:solidFill>
                <a:srgbClr val="000000"/>
              </a:solidFill>
              <a:latin typeface="Arial"/>
            </a:endParaRPr>
          </a:p>
          <a:p>
            <a:pPr marL="457200" indent="-457200">
              <a:lnSpc>
                <a:spcPct val="100000"/>
              </a:lnSpc>
              <a:spcBef>
                <a:spcPts val="601"/>
              </a:spcBef>
              <a:buClr>
                <a:srgbClr val="000000"/>
              </a:buClr>
              <a:buFont typeface="Times New Roman"/>
              <a:buAutoNum type="alphaUcPeriod"/>
              <a:tabLst>
                <a:tab algn="l" pos="0"/>
              </a:tabLst>
            </a:pPr>
            <a:r>
              <a:rPr b="1" lang="en-US" sz="2400" spc="-1" strike="noStrike">
                <a:solidFill>
                  <a:srgbClr val="000000"/>
                </a:solidFill>
                <a:latin typeface="Times New Roman"/>
                <a:ea typeface="MS Gothic"/>
              </a:rPr>
              <a:t>Device ID and RRCM</a:t>
            </a:r>
            <a:endParaRPr b="0" lang="en-US" sz="2400" spc="-1" strike="noStrike">
              <a:solidFill>
                <a:srgbClr val="000000"/>
              </a:solidFill>
              <a:latin typeface="Arial"/>
            </a:endParaRPr>
          </a:p>
          <a:p>
            <a:pPr marL="457200" indent="-457200">
              <a:lnSpc>
                <a:spcPct val="100000"/>
              </a:lnSpc>
              <a:spcBef>
                <a:spcPts val="601"/>
              </a:spcBef>
              <a:buClr>
                <a:srgbClr val="000000"/>
              </a:buClr>
              <a:buFont typeface="Times New Roman"/>
              <a:buAutoNum type="alphaUcPeriod"/>
              <a:tabLst>
                <a:tab algn="l" pos="0"/>
              </a:tabLst>
            </a:pPr>
            <a:r>
              <a:rPr b="1" lang="en-US" sz="2400" spc="-1" strike="noStrike">
                <a:solidFill>
                  <a:srgbClr val="000000"/>
                </a:solidFill>
                <a:latin typeface="Times New Roman"/>
                <a:ea typeface="MS Gothic"/>
              </a:rPr>
              <a:t>Other?</a:t>
            </a:r>
            <a:endParaRPr b="0" lang="en-US" sz="2400" spc="-1" strike="noStrike">
              <a:solidFill>
                <a:srgbClr val="000000"/>
              </a:solidFill>
              <a:latin typeface="Arial"/>
            </a:endParaRPr>
          </a:p>
          <a:p>
            <a:pPr>
              <a:lnSpc>
                <a:spcPct val="100000"/>
              </a:lnSpc>
              <a:spcBef>
                <a:spcPts val="601"/>
              </a:spcBef>
              <a:tabLst>
                <a:tab algn="l" pos="0"/>
              </a:tabLst>
            </a:pPr>
            <a:endParaRPr b="0" lang="en-US" sz="2400" spc="-1" strike="noStrike">
              <a:solidFill>
                <a:srgbClr val="000000"/>
              </a:solidFill>
              <a:latin typeface="Arial"/>
            </a:endParaRPr>
          </a:p>
          <a:p>
            <a:pPr>
              <a:lnSpc>
                <a:spcPct val="100000"/>
              </a:lnSpc>
              <a:spcBef>
                <a:spcPts val="601"/>
              </a:spcBef>
              <a:tabLst>
                <a:tab algn="l" pos="0"/>
              </a:tabLst>
            </a:pPr>
            <a:r>
              <a:rPr b="1" lang="en-US" sz="2400" spc="-1" strike="noStrike">
                <a:solidFill>
                  <a:srgbClr val="000000"/>
                </a:solidFill>
                <a:latin typeface="Times New Roman"/>
                <a:ea typeface="MS Gothic"/>
              </a:rPr>
              <a:t>Take each separately. </a:t>
            </a:r>
            <a:endParaRPr b="0" lang="en-U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PlaceHolder 1"/>
          <p:cNvSpPr>
            <a:spLocks noGrp="1"/>
          </p:cNvSpPr>
          <p:nvPr>
            <p:ph type="title"/>
          </p:nvPr>
        </p:nvSpPr>
        <p:spPr>
          <a:xfrm>
            <a:off x="914400" y="685800"/>
            <a:ext cx="10360800" cy="76176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Straw Poll - ??</a:t>
            </a:r>
            <a:endParaRPr b="0" lang="en-GB" sz="3200" spc="-1" strike="noStrike">
              <a:solidFill>
                <a:srgbClr val="ffffff"/>
              </a:solidFill>
              <a:latin typeface="Times New Roman"/>
            </a:endParaRPr>
          </a:p>
        </p:txBody>
      </p:sp>
      <p:sp>
        <p:nvSpPr>
          <p:cNvPr id="297" name="PlaceHolder 2"/>
          <p:cNvSpPr>
            <a:spLocks noGrp="1"/>
          </p:cNvSpPr>
          <p:nvPr>
            <p:ph/>
          </p:nvPr>
        </p:nvSpPr>
        <p:spPr>
          <a:xfrm>
            <a:off x="914400" y="1371600"/>
            <a:ext cx="10360800" cy="5103360"/>
          </a:xfrm>
          <a:prstGeom prst="rect">
            <a:avLst/>
          </a:prstGeom>
          <a:noFill/>
          <a:ln w="9360">
            <a:noFill/>
          </a:ln>
        </p:spPr>
        <p:txBody>
          <a:bodyPr numCol="1" spcCol="0" lIns="92160" rIns="92160" tIns="46080" bIns="46080" anchor="t">
            <a:noAutofit/>
          </a:bodyPr>
          <a:p>
            <a:pPr marL="343080" indent="0">
              <a:lnSpc>
                <a:spcPct val="100000"/>
              </a:lnSpc>
              <a:spcBef>
                <a:spcPts val="601"/>
              </a:spcBef>
              <a:buNone/>
              <a:tabLst>
                <a:tab algn="l" pos="0"/>
              </a:tabLst>
            </a:pPr>
            <a:r>
              <a:rPr b="1" lang="en-US" sz="2800" spc="-1" strike="noStrike">
                <a:solidFill>
                  <a:srgbClr val="000000"/>
                </a:solidFill>
                <a:latin typeface="Times New Roman"/>
                <a:ea typeface="MS Gothic"/>
              </a:rPr>
              <a:t>An Identifier (input to opaque algorithm, if used) is generated by:</a:t>
            </a:r>
            <a:endParaRPr b="1" lang="en-GB" sz="2800" spc="-1" strike="noStrike">
              <a:solidFill>
                <a:srgbClr val="000000"/>
              </a:solidFill>
              <a:latin typeface="Times New Roman"/>
            </a:endParaRPr>
          </a:p>
          <a:p>
            <a:pPr marL="457200" indent="-457200">
              <a:lnSpc>
                <a:spcPct val="100000"/>
              </a:lnSpc>
              <a:spcBef>
                <a:spcPts val="601"/>
              </a:spcBef>
              <a:buClr>
                <a:srgbClr val="000000"/>
              </a:buClr>
              <a:buFont typeface="Times New Roman"/>
              <a:buChar char="-"/>
              <a:tabLst>
                <a:tab algn="l" pos="0"/>
              </a:tabLst>
            </a:pPr>
            <a:r>
              <a:rPr b="1" lang="en-US" sz="2800" spc="-1" strike="noStrike">
                <a:solidFill>
                  <a:srgbClr val="000000"/>
                </a:solidFill>
                <a:latin typeface="Times New Roman"/>
                <a:ea typeface="MS Gothic"/>
              </a:rPr>
              <a:t>AP/network locally generates it</a:t>
            </a:r>
            <a:endParaRPr b="1" lang="en-GB" sz="2800" spc="-1" strike="noStrike">
              <a:solidFill>
                <a:srgbClr val="000000"/>
              </a:solidFill>
              <a:latin typeface="Times New Roman"/>
            </a:endParaRPr>
          </a:p>
          <a:p>
            <a:pPr marL="457200" indent="-457200">
              <a:lnSpc>
                <a:spcPct val="100000"/>
              </a:lnSpc>
              <a:spcBef>
                <a:spcPts val="601"/>
              </a:spcBef>
              <a:buClr>
                <a:srgbClr val="000000"/>
              </a:buClr>
              <a:buFont typeface="Times New Roman"/>
              <a:buChar char="-"/>
              <a:tabLst>
                <a:tab algn="l" pos="0"/>
              </a:tabLst>
            </a:pPr>
            <a:r>
              <a:rPr b="1" lang="en-US" sz="2800" spc="-1" strike="noStrike">
                <a:solidFill>
                  <a:srgbClr val="000000"/>
                </a:solidFill>
                <a:latin typeface="Times New Roman"/>
                <a:ea typeface="MS Gothic"/>
              </a:rPr>
              <a:t>It is derived by out-of-scope process</a:t>
            </a:r>
            <a:endParaRPr b="1" lang="en-GB" sz="2800" spc="-1" strike="noStrike">
              <a:solidFill>
                <a:srgbClr val="000000"/>
              </a:solidFill>
              <a:latin typeface="Times New Roman"/>
            </a:endParaRPr>
          </a:p>
          <a:p>
            <a:pPr marL="343080" indent="0">
              <a:lnSpc>
                <a:spcPct val="100000"/>
              </a:lnSpc>
              <a:spcBef>
                <a:spcPts val="601"/>
              </a:spcBef>
              <a:buNone/>
              <a:tabLst>
                <a:tab algn="l" pos="0"/>
              </a:tabLst>
            </a:pPr>
            <a:endParaRPr b="1" lang="en-GB" sz="2800" spc="-1" strike="noStrike">
              <a:solidFill>
                <a:srgbClr val="000000"/>
              </a:solidFill>
              <a:latin typeface="Times New Roman"/>
            </a:endParaRPr>
          </a:p>
          <a:p>
            <a:pPr indent="0">
              <a:lnSpc>
                <a:spcPct val="100000"/>
              </a:lnSpc>
              <a:spcBef>
                <a:spcPts val="601"/>
              </a:spcBef>
              <a:buNone/>
              <a:tabLst>
                <a:tab algn="l" pos="0"/>
              </a:tabLst>
            </a:pPr>
            <a:endParaRPr b="1" lang="en-GB" sz="1800" spc="-1" strike="noStrike">
              <a:solidFill>
                <a:srgbClr val="000000"/>
              </a:solidFill>
              <a:latin typeface="Times New Roman"/>
            </a:endParaRPr>
          </a:p>
        </p:txBody>
      </p:sp>
      <p:sp>
        <p:nvSpPr>
          <p:cNvPr id="298" name="PlaceHolder 3"/>
          <p:cNvSpPr>
            <a:spLocks noGrp="1"/>
          </p:cNvSpPr>
          <p:nvPr>
            <p:ph type="sldNum" idx="41"/>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F018F1D7-DC55-492D-824D-76BF5036ABA6}"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PlaceHolder 1"/>
          <p:cNvSpPr>
            <a:spLocks noGrp="1"/>
          </p:cNvSpPr>
          <p:nvPr>
            <p:ph type="title"/>
          </p:nvPr>
        </p:nvSpPr>
        <p:spPr>
          <a:xfrm>
            <a:off x="914400" y="685800"/>
            <a:ext cx="10360800" cy="76176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Motion X – Dx.x update</a:t>
            </a:r>
            <a:endParaRPr b="0" lang="en-GB" sz="3200" spc="-1" strike="noStrike">
              <a:solidFill>
                <a:srgbClr val="ffffff"/>
              </a:solidFill>
              <a:latin typeface="Times New Roman"/>
            </a:endParaRPr>
          </a:p>
        </p:txBody>
      </p:sp>
      <p:sp>
        <p:nvSpPr>
          <p:cNvPr id="300" name="PlaceHolder 2"/>
          <p:cNvSpPr>
            <a:spLocks noGrp="1"/>
          </p:cNvSpPr>
          <p:nvPr>
            <p:ph/>
          </p:nvPr>
        </p:nvSpPr>
        <p:spPr>
          <a:xfrm>
            <a:off x="914400" y="1371600"/>
            <a:ext cx="10360800" cy="5103360"/>
          </a:xfrm>
          <a:prstGeom prst="rect">
            <a:avLst/>
          </a:prstGeom>
          <a:noFill/>
          <a:ln w="9360">
            <a:noFill/>
          </a:ln>
        </p:spPr>
        <p:txBody>
          <a:bodyPr numCol="1" spcCol="0" lIns="92160" rIns="92160" tIns="46080" bIns="46080" anchor="t">
            <a:noAutofit/>
          </a:bodyPr>
          <a:p>
            <a:pPr marL="343080" indent="0">
              <a:lnSpc>
                <a:spcPct val="100000"/>
              </a:lnSpc>
              <a:spcBef>
                <a:spcPts val="601"/>
              </a:spcBef>
              <a:buNone/>
              <a:tabLst>
                <a:tab algn="l" pos="0"/>
              </a:tabLst>
            </a:pPr>
            <a:r>
              <a:rPr b="1" lang="en-US" sz="2800" spc="-1" strike="noStrike">
                <a:solidFill>
                  <a:srgbClr val="000000"/>
                </a:solidFill>
                <a:latin typeface="Times New Roman"/>
                <a:ea typeface="MS Gothic"/>
              </a:rPr>
              <a:t>Move to accept changes to the IEEE802.11bh Dx.x draft as specified in the following document:</a:t>
            </a:r>
            <a:endParaRPr b="1" lang="en-GB" sz="2800" spc="-1" strike="noStrike">
              <a:solidFill>
                <a:srgbClr val="000000"/>
              </a:solidFill>
              <a:latin typeface="Times New Roman"/>
            </a:endParaRPr>
          </a:p>
          <a:p>
            <a:pPr marL="343080" indent="-343080">
              <a:lnSpc>
                <a:spcPct val="100000"/>
              </a:lnSpc>
              <a:spcBef>
                <a:spcPts val="601"/>
              </a:spcBef>
              <a:buClr>
                <a:srgbClr val="000000"/>
              </a:buClr>
              <a:buFont typeface="Arial"/>
              <a:buChar char="•"/>
              <a:tabLst>
                <a:tab algn="l" pos="0"/>
              </a:tabLst>
            </a:pPr>
            <a:r>
              <a:rPr b="1" lang="en-GB" sz="1800" spc="-1" strike="noStrike" u="sng">
                <a:solidFill>
                  <a:srgbClr val="000000"/>
                </a:solidFill>
                <a:uFillTx/>
                <a:latin typeface="Times New Roman"/>
                <a:ea typeface="MS Gothic"/>
              </a:rPr>
              <a:t> </a:t>
            </a:r>
            <a:endParaRPr b="1" lang="en-GB" sz="1800" spc="-1" strike="noStrike">
              <a:solidFill>
                <a:srgbClr val="000000"/>
              </a:solidFill>
              <a:latin typeface="Times New Roman"/>
            </a:endParaRPr>
          </a:p>
          <a:p>
            <a:pPr indent="0">
              <a:lnSpc>
                <a:spcPct val="100000"/>
              </a:lnSpc>
              <a:spcBef>
                <a:spcPts val="601"/>
              </a:spcBef>
              <a:buNone/>
              <a:tabLst>
                <a:tab algn="l" pos="0"/>
              </a:tabLst>
            </a:pPr>
            <a:endParaRPr b="1" lang="en-GB" sz="1800" spc="-1" strike="noStrike">
              <a:solidFill>
                <a:srgbClr val="000000"/>
              </a:solidFill>
              <a:latin typeface="Times New Roman"/>
            </a:endParaRPr>
          </a:p>
          <a:p>
            <a:pPr indent="0">
              <a:lnSpc>
                <a:spcPct val="100000"/>
              </a:lnSpc>
              <a:spcBef>
                <a:spcPts val="601"/>
              </a:spcBef>
              <a:buNone/>
              <a:tabLst>
                <a:tab algn="l" pos="0"/>
              </a:tabLst>
            </a:pPr>
            <a:r>
              <a:rPr b="1" lang="en-GB" sz="2400" spc="-1" strike="noStrike">
                <a:solidFill>
                  <a:srgbClr val="000000"/>
                </a:solidFill>
                <a:latin typeface="Times New Roman"/>
                <a:ea typeface="MS Gothic"/>
              </a:rPr>
              <a:t>Moved:</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GB" sz="2400" spc="-1" strike="noStrike">
                <a:solidFill>
                  <a:srgbClr val="000000"/>
                </a:solidFill>
                <a:latin typeface="Times New Roman"/>
                <a:ea typeface="MS Gothic"/>
              </a:rPr>
              <a:t>Seconded:</a:t>
            </a:r>
            <a:endParaRPr b="1" lang="en-GB" sz="2400" spc="-1" strike="noStrike">
              <a:solidFill>
                <a:srgbClr val="000000"/>
              </a:solidFill>
              <a:latin typeface="Times New Roman"/>
            </a:endParaRPr>
          </a:p>
          <a:p>
            <a:pPr indent="0">
              <a:lnSpc>
                <a:spcPct val="100000"/>
              </a:lnSpc>
              <a:spcBef>
                <a:spcPts val="601"/>
              </a:spcBef>
              <a:buNone/>
              <a:tabLst>
                <a:tab algn="l" pos="0"/>
              </a:tabLst>
            </a:pPr>
            <a:r>
              <a:rPr b="1" lang="en-GB" sz="2400" spc="-1" strike="noStrike">
                <a:solidFill>
                  <a:srgbClr val="000000"/>
                </a:solidFill>
                <a:latin typeface="Times New Roman"/>
                <a:ea typeface="MS Gothic"/>
              </a:rPr>
              <a:t>Results:</a:t>
            </a:r>
            <a:endParaRPr b="1" lang="en-GB" sz="2400" spc="-1" strike="noStrike">
              <a:solidFill>
                <a:srgbClr val="000000"/>
              </a:solidFill>
              <a:latin typeface="Times New Roman"/>
            </a:endParaRPr>
          </a:p>
        </p:txBody>
      </p:sp>
      <p:sp>
        <p:nvSpPr>
          <p:cNvPr id="301" name="PlaceHolder 3"/>
          <p:cNvSpPr>
            <a:spLocks noGrp="1"/>
          </p:cNvSpPr>
          <p:nvPr>
            <p:ph type="sldNum" idx="42"/>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2821432D-C19C-4A09-87D9-3E36F69F4BD5}"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Motion X - TGbh initial WG ballot</a:t>
            </a:r>
            <a:endParaRPr b="0" lang="en-GB" sz="3200" spc="-1" strike="noStrike">
              <a:solidFill>
                <a:srgbClr val="ffffff"/>
              </a:solidFill>
              <a:latin typeface="Times New Roman"/>
            </a:endParaRPr>
          </a:p>
        </p:txBody>
      </p:sp>
      <p:sp>
        <p:nvSpPr>
          <p:cNvPr id="303" name="PlaceHolder 2"/>
          <p:cNvSpPr>
            <a:spLocks noGrp="1"/>
          </p:cNvSpPr>
          <p:nvPr>
            <p:ph/>
          </p:nvPr>
        </p:nvSpPr>
        <p:spPr>
          <a:xfrm>
            <a:off x="914400" y="1981080"/>
            <a:ext cx="10360800" cy="4113000"/>
          </a:xfrm>
          <a:prstGeom prst="rect">
            <a:avLst/>
          </a:prstGeom>
          <a:noFill/>
          <a:ln w="9360">
            <a:noFill/>
          </a:ln>
        </p:spPr>
        <p:txBody>
          <a:bodyPr numCol="1" spcCol="0" lIns="92160" rIns="92160" tIns="46080" bIns="46080" anchor="t">
            <a:noAutofit/>
          </a:bodyPr>
          <a:p>
            <a:pPr marL="343080" indent="0">
              <a:lnSpc>
                <a:spcPct val="100000"/>
              </a:lnSpc>
              <a:spcBef>
                <a:spcPts val="601"/>
              </a:spcBef>
              <a:buNone/>
              <a:tabLst>
                <a:tab algn="l" pos="0"/>
              </a:tabLst>
            </a:pPr>
            <a:r>
              <a:rPr b="0" lang="en-US" sz="2400" spc="-1" strike="noStrike">
                <a:solidFill>
                  <a:srgbClr val="000000"/>
                </a:solidFill>
                <a:latin typeface="Times New Roman"/>
                <a:ea typeface="MS Gothic"/>
              </a:rPr>
              <a:t>Instruct the editor to prepare P802.11bh/D1.0, and</a:t>
            </a:r>
            <a:endParaRPr b="1" lang="en-GB" sz="2400" spc="-1" strike="noStrike">
              <a:solidFill>
                <a:srgbClr val="000000"/>
              </a:solidFill>
              <a:latin typeface="Times New Roman"/>
            </a:endParaRPr>
          </a:p>
          <a:p>
            <a:pPr marL="343080" indent="0">
              <a:lnSpc>
                <a:spcPct val="100000"/>
              </a:lnSpc>
              <a:spcBef>
                <a:spcPts val="601"/>
              </a:spcBef>
              <a:buNone/>
              <a:tabLst>
                <a:tab algn="l" pos="0"/>
              </a:tabLst>
            </a:pPr>
            <a:r>
              <a:rPr b="0" lang="en-US" sz="2400" spc="-1" strike="noStrike">
                <a:solidFill>
                  <a:srgbClr val="000000"/>
                </a:solidFill>
                <a:latin typeface="Times New Roman"/>
                <a:ea typeface="MS Gothic"/>
              </a:rPr>
              <a:t>approve a 30 day Working Group Technical Letter Ballot asking the question “Should TGbh Draft 1.0 be forwarded to Sponsor Ballot”?</a:t>
            </a:r>
            <a:endParaRPr b="1" lang="en-GB" sz="2400" spc="-1" strike="noStrike">
              <a:solidFill>
                <a:srgbClr val="000000"/>
              </a:solidFill>
              <a:latin typeface="Times New Roman"/>
            </a:endParaRPr>
          </a:p>
          <a:p>
            <a:pPr marL="343080" indent="0">
              <a:lnSpc>
                <a:spcPct val="100000"/>
              </a:lnSpc>
              <a:spcBef>
                <a:spcPts val="601"/>
              </a:spcBef>
              <a:buNone/>
              <a:tabLst>
                <a:tab algn="l" pos="0"/>
              </a:tabLst>
            </a:pPr>
            <a:endParaRPr b="1" lang="en-GB" sz="2400" spc="-1" strike="noStrike">
              <a:solidFill>
                <a:srgbClr val="000000"/>
              </a:solidFill>
              <a:latin typeface="Times New Roman"/>
            </a:endParaRPr>
          </a:p>
          <a:p>
            <a:pPr marL="343080" indent="0">
              <a:lnSpc>
                <a:spcPct val="100000"/>
              </a:lnSpc>
              <a:spcBef>
                <a:spcPts val="601"/>
              </a:spcBef>
              <a:buNone/>
              <a:tabLst>
                <a:tab algn="l" pos="0"/>
              </a:tabLst>
            </a:pPr>
            <a:r>
              <a:rPr b="1" lang="en-US" sz="2400" spc="-1" strike="noStrike">
                <a:solidFill>
                  <a:srgbClr val="000000"/>
                </a:solidFill>
                <a:latin typeface="Times New Roman"/>
                <a:ea typeface="MS Gothic"/>
              </a:rPr>
              <a:t>Moved: </a:t>
            </a:r>
            <a:endParaRPr b="1" lang="en-GB" sz="2400" spc="-1" strike="noStrike">
              <a:solidFill>
                <a:srgbClr val="000000"/>
              </a:solidFill>
              <a:latin typeface="Times New Roman"/>
            </a:endParaRPr>
          </a:p>
          <a:p>
            <a:pPr marL="343080" indent="0">
              <a:lnSpc>
                <a:spcPct val="100000"/>
              </a:lnSpc>
              <a:spcBef>
                <a:spcPts val="601"/>
              </a:spcBef>
              <a:buNone/>
              <a:tabLst>
                <a:tab algn="l" pos="0"/>
              </a:tabLst>
            </a:pPr>
            <a:r>
              <a:rPr b="1" lang="en-US" sz="2400" spc="-1" strike="noStrike">
                <a:solidFill>
                  <a:srgbClr val="000000"/>
                </a:solidFill>
                <a:latin typeface="Times New Roman"/>
                <a:ea typeface="MS Gothic"/>
              </a:rPr>
              <a:t>Seconded: </a:t>
            </a:r>
            <a:endParaRPr b="1" lang="en-GB" sz="2400" spc="-1" strike="noStrike">
              <a:solidFill>
                <a:srgbClr val="000000"/>
              </a:solidFill>
              <a:latin typeface="Times New Roman"/>
            </a:endParaRPr>
          </a:p>
          <a:p>
            <a:pPr marL="343080" indent="0">
              <a:lnSpc>
                <a:spcPct val="100000"/>
              </a:lnSpc>
              <a:spcBef>
                <a:spcPts val="601"/>
              </a:spcBef>
              <a:buNone/>
              <a:tabLst>
                <a:tab algn="l" pos="0"/>
              </a:tabLst>
            </a:pPr>
            <a:r>
              <a:rPr b="1" lang="en-US" sz="2400" spc="-1" strike="noStrike">
                <a:solidFill>
                  <a:srgbClr val="000000"/>
                </a:solidFill>
                <a:latin typeface="Times New Roman"/>
                <a:ea typeface="MS Gothic"/>
              </a:rPr>
              <a:t>Result: </a:t>
            </a:r>
            <a:endParaRPr b="1" lang="en-GB" sz="2400" spc="-1" strike="noStrike">
              <a:solidFill>
                <a:srgbClr val="000000"/>
              </a:solidFill>
              <a:latin typeface="Times New Roman"/>
            </a:endParaRPr>
          </a:p>
        </p:txBody>
      </p:sp>
      <p:sp>
        <p:nvSpPr>
          <p:cNvPr id="304" name="PlaceHolder 3"/>
          <p:cNvSpPr>
            <a:spLocks noGrp="1"/>
          </p:cNvSpPr>
          <p:nvPr>
            <p:ph type="sldNum" idx="43"/>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F005DA02-61AA-4FE8-B37C-399B5FAC4B78}"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Backup material</a:t>
            </a:r>
            <a:endParaRPr b="0" lang="en-GB" sz="3200" spc="-1" strike="noStrike">
              <a:solidFill>
                <a:srgbClr val="ffffff"/>
              </a:solidFill>
              <a:latin typeface="Times New Roman"/>
            </a:endParaRPr>
          </a:p>
        </p:txBody>
      </p:sp>
      <p:sp>
        <p:nvSpPr>
          <p:cNvPr id="306" name="PlaceHolder 2"/>
          <p:cNvSpPr>
            <a:spLocks noGrp="1"/>
          </p:cNvSpPr>
          <p:nvPr>
            <p:ph type="sldNum" idx="44"/>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750BABF6-CB2E-4992-B266-E900458DDB72}"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TGbh Work organization</a:t>
            </a:r>
            <a:endParaRPr b="0" lang="en-GB" sz="3200" spc="-1" strike="noStrike">
              <a:solidFill>
                <a:srgbClr val="ffffff"/>
              </a:solidFill>
              <a:latin typeface="Times New Roman"/>
            </a:endParaRPr>
          </a:p>
        </p:txBody>
      </p:sp>
      <p:sp>
        <p:nvSpPr>
          <p:cNvPr id="308" name="PlaceHolder 2"/>
          <p:cNvSpPr>
            <a:spLocks noGrp="1"/>
          </p:cNvSpPr>
          <p:nvPr>
            <p:ph/>
          </p:nvPr>
        </p:nvSpPr>
        <p:spPr>
          <a:xfrm>
            <a:off x="914400" y="1752480"/>
            <a:ext cx="10360800" cy="4113000"/>
          </a:xfrm>
          <a:prstGeom prst="rect">
            <a:avLst/>
          </a:prstGeom>
          <a:noFill/>
          <a:ln w="9360">
            <a:noFill/>
          </a:ln>
        </p:spPr>
        <p:txBody>
          <a:bodyPr numCol="1" spcCol="0" lIns="92160" rIns="92160" tIns="46080" bIns="46080" anchor="t">
            <a:noAutofit/>
          </a:bodyPr>
          <a:p>
            <a:pPr marL="457200" indent="-457200">
              <a:lnSpc>
                <a:spcPct val="70000"/>
              </a:lnSpc>
              <a:spcBef>
                <a:spcPts val="300"/>
              </a:spcBef>
              <a:spcAft>
                <a:spcPts val="601"/>
              </a:spcAft>
              <a:buClr>
                <a:srgbClr val="000000"/>
              </a:buClr>
              <a:buFont typeface="Arial"/>
              <a:buChar char="•"/>
            </a:pPr>
            <a:r>
              <a:rPr b="1" lang="en-US" sz="3200" spc="-1" strike="noStrike">
                <a:solidFill>
                  <a:srgbClr val="000000"/>
                </a:solidFill>
                <a:latin typeface="Times New Roman"/>
                <a:ea typeface="MS Gothic"/>
              </a:rPr>
              <a:t>Issues Tracking document: </a:t>
            </a:r>
            <a:r>
              <a:rPr b="0" lang="en-US" sz="3200" spc="-1" strike="noStrike">
                <a:solidFill>
                  <a:srgbClr val="000000"/>
                </a:solidFill>
                <a:latin typeface="Times New Roman"/>
                <a:ea typeface="MS Gothic"/>
              </a:rPr>
              <a:t> </a:t>
            </a:r>
            <a:r>
              <a:rPr b="0" lang="en-US" sz="3200" spc="-1" strike="noStrike" u="sng">
                <a:solidFill>
                  <a:srgbClr val="5959fe"/>
                </a:solidFill>
                <a:uFillTx/>
                <a:latin typeface="Times New Roman"/>
                <a:ea typeface="MS Gothic"/>
                <a:hlinkClick r:id="rId1"/>
              </a:rPr>
              <a:t>11-21/0332r37</a:t>
            </a:r>
            <a:r>
              <a:rPr b="0" lang="en-US" sz="3200" spc="-1" strike="noStrike">
                <a:solidFill>
                  <a:srgbClr val="000000"/>
                </a:solidFill>
                <a:latin typeface="Times New Roman"/>
                <a:ea typeface="MS Gothic"/>
              </a:rPr>
              <a:t> </a:t>
            </a:r>
            <a:endParaRPr b="1" lang="en-GB" sz="3200" spc="-1" strike="noStrike">
              <a:solidFill>
                <a:srgbClr val="000000"/>
              </a:solidFill>
              <a:latin typeface="Times New Roman"/>
            </a:endParaRPr>
          </a:p>
          <a:p>
            <a:pPr marL="457200" indent="-457200">
              <a:lnSpc>
                <a:spcPct val="9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Gather requirements </a:t>
            </a:r>
            <a:r>
              <a:rPr b="0" lang="en-US" sz="2800" spc="-1" strike="noStrike">
                <a:solidFill>
                  <a:srgbClr val="000000"/>
                </a:solidFill>
                <a:latin typeface="Times New Roman"/>
                <a:ea typeface="MS Gothic"/>
              </a:rPr>
              <a:t>(start with RCM/ARC materials, add to it)</a:t>
            </a:r>
            <a:endParaRPr b="1" lang="en-GB" sz="2800" spc="-1" strike="noStrike">
              <a:solidFill>
                <a:srgbClr val="000000"/>
              </a:solidFill>
              <a:latin typeface="Times New Roman"/>
            </a:endParaRPr>
          </a:p>
          <a:p>
            <a:pPr lvl="1" marL="857160" indent="-457200">
              <a:lnSpc>
                <a:spcPct val="90000"/>
              </a:lnSpc>
              <a:spcBef>
                <a:spcPts val="300"/>
              </a:spcBef>
              <a:spcAft>
                <a:spcPts val="601"/>
              </a:spcAft>
              <a:buClr>
                <a:srgbClr val="000000"/>
              </a:buClr>
              <a:buFont typeface="Arial"/>
              <a:buChar char="•"/>
            </a:pPr>
            <a:r>
              <a:rPr b="0" lang="en-US" sz="2000" spc="-1" strike="noStrike">
                <a:solidFill>
                  <a:srgbClr val="000000"/>
                </a:solidFill>
                <a:latin typeface="Times New Roman"/>
                <a:ea typeface="MS Gothic"/>
              </a:rPr>
              <a:t>“</a:t>
            </a:r>
            <a:r>
              <a:rPr b="0" lang="en-US" sz="2000" spc="-1" strike="noStrike">
                <a:solidFill>
                  <a:srgbClr val="000000"/>
                </a:solidFill>
                <a:latin typeface="Times New Roman"/>
                <a:ea typeface="MS Gothic"/>
              </a:rPr>
              <a:t>Real world” use case(s) for features/operations/services of 802.11 that are impacted by randomized and/or changing MAC addresses, to understand the impact and what/who is impacted</a:t>
            </a:r>
            <a:endParaRPr b="0" lang="en-GB" sz="2000" spc="-1" strike="noStrike">
              <a:solidFill>
                <a:srgbClr val="000000"/>
              </a:solidFill>
              <a:latin typeface="Times New Roman"/>
            </a:endParaRPr>
          </a:p>
          <a:p>
            <a:pPr lvl="1" marL="857160" indent="-457200">
              <a:lnSpc>
                <a:spcPct val="90000"/>
              </a:lnSpc>
              <a:spcBef>
                <a:spcPts val="300"/>
              </a:spcBef>
              <a:spcAft>
                <a:spcPts val="601"/>
              </a:spcAft>
              <a:buClr>
                <a:srgbClr val="000000"/>
              </a:buClr>
              <a:buFont typeface="Arial"/>
              <a:buChar char="•"/>
            </a:pPr>
            <a:r>
              <a:rPr b="0" lang="en-US" sz="2000" spc="-1" strike="noStrike">
                <a:solidFill>
                  <a:srgbClr val="000000"/>
                </a:solidFill>
                <a:latin typeface="Times New Roman"/>
                <a:ea typeface="MS Gothic"/>
              </a:rPr>
              <a:t>Identify the specific features of 802.11 that are impacted</a:t>
            </a:r>
            <a:endParaRPr b="0" lang="en-GB" sz="2000" spc="-1" strike="noStrike">
              <a:solidFill>
                <a:srgbClr val="000000"/>
              </a:solidFill>
              <a:latin typeface="Times New Roman"/>
            </a:endParaRPr>
          </a:p>
          <a:p>
            <a:pPr marL="457200" indent="-457200">
              <a:lnSpc>
                <a:spcPct val="90000"/>
              </a:lnSpc>
              <a:spcBef>
                <a:spcPts val="300"/>
              </a:spcBef>
              <a:spcAft>
                <a:spcPts val="601"/>
              </a:spcAft>
              <a:buClr>
                <a:srgbClr val="000000"/>
              </a:buClr>
              <a:buFont typeface="Arial"/>
              <a:buChar char="•"/>
            </a:pPr>
            <a:r>
              <a:rPr b="1" lang="en-US" sz="2800" spc="-1" strike="noStrike">
                <a:solidFill>
                  <a:srgbClr val="000000"/>
                </a:solidFill>
                <a:latin typeface="Times New Roman"/>
                <a:ea typeface="MS Gothic"/>
              </a:rPr>
              <a:t>Proposals for specification amendments to address/mitigate the impact</a:t>
            </a:r>
            <a:endParaRPr b="1" lang="en-GB" sz="2800" spc="-1" strike="noStrike">
              <a:solidFill>
                <a:srgbClr val="000000"/>
              </a:solidFill>
              <a:latin typeface="Times New Roman"/>
            </a:endParaRPr>
          </a:p>
          <a:p>
            <a:pPr lvl="1" marL="857160" indent="-457200">
              <a:lnSpc>
                <a:spcPct val="90000"/>
              </a:lnSpc>
              <a:spcBef>
                <a:spcPts val="300"/>
              </a:spcBef>
              <a:spcAft>
                <a:spcPts val="601"/>
              </a:spcAft>
              <a:buClr>
                <a:srgbClr val="000000"/>
              </a:buClr>
              <a:buFont typeface="Arial"/>
              <a:buChar char="•"/>
            </a:pPr>
            <a:r>
              <a:rPr b="0" lang="en-US" sz="2000" spc="-1" strike="noStrike">
                <a:solidFill>
                  <a:srgbClr val="000000"/>
                </a:solidFill>
                <a:latin typeface="Times New Roman"/>
                <a:ea typeface="MS Gothic"/>
              </a:rPr>
              <a:t>High-level/general overview of a solution is helpful, to start</a:t>
            </a:r>
            <a:endParaRPr b="0" lang="en-GB" sz="2000" spc="-1" strike="noStrike">
              <a:solidFill>
                <a:srgbClr val="000000"/>
              </a:solidFill>
              <a:latin typeface="Times New Roman"/>
            </a:endParaRPr>
          </a:p>
          <a:p>
            <a:pPr lvl="1" marL="857160" indent="-457200">
              <a:lnSpc>
                <a:spcPct val="90000"/>
              </a:lnSpc>
              <a:spcBef>
                <a:spcPts val="300"/>
              </a:spcBef>
              <a:spcAft>
                <a:spcPts val="601"/>
              </a:spcAft>
              <a:buClr>
                <a:srgbClr val="000000"/>
              </a:buClr>
              <a:buFont typeface="Arial"/>
              <a:buChar char="•"/>
            </a:pPr>
            <a:r>
              <a:rPr b="0" lang="en-US" sz="2000" spc="-1" strike="noStrike">
                <a:solidFill>
                  <a:srgbClr val="000000"/>
                </a:solidFill>
                <a:latin typeface="Times New Roman"/>
                <a:ea typeface="MS Gothic"/>
              </a:rPr>
              <a:t>Specific text proposals needed</a:t>
            </a:r>
            <a:endParaRPr b="0" lang="en-GB" sz="2000" spc="-1" strike="noStrike">
              <a:solidFill>
                <a:srgbClr val="000000"/>
              </a:solidFill>
              <a:latin typeface="Times New Roman"/>
            </a:endParaRPr>
          </a:p>
          <a:p>
            <a:pPr indent="0">
              <a:spcBef>
                <a:spcPts val="1417"/>
              </a:spcBef>
              <a:buNone/>
            </a:pPr>
            <a:endParaRPr b="1" lang="en-GB" sz="2000" spc="-1" strike="noStrike">
              <a:solidFill>
                <a:srgbClr val="000000"/>
              </a:solidFill>
              <a:latin typeface="Times New Roman"/>
            </a:endParaRPr>
          </a:p>
        </p:txBody>
      </p:sp>
      <p:sp>
        <p:nvSpPr>
          <p:cNvPr id="309" name="PlaceHolder 3"/>
          <p:cNvSpPr>
            <a:spLocks noGrp="1"/>
          </p:cNvSpPr>
          <p:nvPr>
            <p:ph type="sldNum" idx="45"/>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E1EB3C53-C136-445B-BD16-54722AF189ED}"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Times New Roman"/>
                <a:ea typeface="MS Gothic"/>
              </a:rPr>
              <a:t>Registration for the January 802 wireless interim session</a:t>
            </a:r>
            <a:endParaRPr b="0" lang="en-GB" sz="3200" spc="-1" strike="noStrike">
              <a:solidFill>
                <a:srgbClr val="ffffff"/>
              </a:solidFill>
              <a:latin typeface="Times New Roman"/>
            </a:endParaRPr>
          </a:p>
        </p:txBody>
      </p:sp>
      <p:sp>
        <p:nvSpPr>
          <p:cNvPr id="199" name="PlaceHolder 2"/>
          <p:cNvSpPr>
            <a:spLocks noGrp="1"/>
          </p:cNvSpPr>
          <p:nvPr>
            <p:ph/>
          </p:nvPr>
        </p:nvSpPr>
        <p:spPr>
          <a:xfrm>
            <a:off x="914400" y="1905120"/>
            <a:ext cx="10360800" cy="4570200"/>
          </a:xfrm>
          <a:prstGeom prst="rect">
            <a:avLst/>
          </a:prstGeom>
          <a:noFill/>
          <a:ln w="9360">
            <a:noFill/>
          </a:ln>
        </p:spPr>
        <p:txBody>
          <a:bodyPr numCol="1" spcCol="0" lIns="92160" rIns="92160" tIns="46080" bIns="46080" anchor="t">
            <a:noAutofit/>
          </a:bodyPr>
          <a:p>
            <a:pPr marL="343080" indent="-343080">
              <a:lnSpc>
                <a:spcPct val="100000"/>
              </a:lnSpc>
              <a:spcBef>
                <a:spcPts val="601"/>
              </a:spcBef>
              <a:buClr>
                <a:srgbClr val="000000"/>
              </a:buClr>
              <a:buFont typeface="Arial"/>
              <a:buChar char="•"/>
            </a:pPr>
            <a:r>
              <a:rPr b="1" lang="en-US" sz="2400" spc="-1" strike="noStrike">
                <a:solidFill>
                  <a:srgbClr val="000000"/>
                </a:solidFill>
                <a:latin typeface="Times New Roman"/>
                <a:ea typeface="MS Gothic"/>
              </a:rPr>
              <a:t>This meeting is part of the January 802 wireless interim session</a:t>
            </a:r>
            <a:endParaRPr b="1" lang="en-GB" sz="2400" spc="-1" strike="noStrike">
              <a:solidFill>
                <a:srgbClr val="000000"/>
              </a:solidFill>
              <a:latin typeface="Times New Roman"/>
            </a:endParaRPr>
          </a:p>
          <a:p>
            <a:pPr indent="0">
              <a:lnSpc>
                <a:spcPct val="100000"/>
              </a:lnSpc>
              <a:spcBef>
                <a:spcPts val="601"/>
              </a:spcBef>
              <a:buNone/>
            </a:pPr>
            <a:endParaRPr b="1" lang="en-GB" sz="2400" spc="-1" strike="noStrike">
              <a:solidFill>
                <a:srgbClr val="000000"/>
              </a:solidFill>
              <a:latin typeface="Times New Roman"/>
            </a:endParaRPr>
          </a:p>
          <a:p>
            <a:pPr marL="343080" indent="-343080">
              <a:lnSpc>
                <a:spcPct val="100000"/>
              </a:lnSpc>
              <a:spcBef>
                <a:spcPts val="601"/>
              </a:spcBef>
              <a:buClr>
                <a:srgbClr val="000000"/>
              </a:buClr>
              <a:buFont typeface="Arial"/>
              <a:buChar char="•"/>
            </a:pPr>
            <a:r>
              <a:rPr b="1" lang="en-US" sz="2400" spc="-1" strike="noStrike">
                <a:solidFill>
                  <a:srgbClr val="000000"/>
                </a:solidFill>
                <a:latin typeface="Times New Roman"/>
                <a:ea typeface="MS Gothic"/>
              </a:rPr>
              <a:t>You must pay the registration fee whether attending in-person or remotely</a:t>
            </a:r>
            <a:endParaRPr b="1" lang="en-GB" sz="2400" spc="-1" strike="noStrike">
              <a:solidFill>
                <a:srgbClr val="000000"/>
              </a:solidFill>
              <a:latin typeface="Times New Roman"/>
            </a:endParaRPr>
          </a:p>
          <a:p>
            <a:pPr indent="0">
              <a:lnSpc>
                <a:spcPct val="100000"/>
              </a:lnSpc>
              <a:spcBef>
                <a:spcPts val="601"/>
              </a:spcBef>
              <a:buNone/>
            </a:pPr>
            <a:endParaRPr b="1" lang="en-GB" sz="2400" spc="-1" strike="noStrike">
              <a:solidFill>
                <a:srgbClr val="000000"/>
              </a:solidFill>
              <a:latin typeface="Times New Roman"/>
            </a:endParaRPr>
          </a:p>
          <a:p>
            <a:pPr marL="343080" indent="-343080">
              <a:lnSpc>
                <a:spcPct val="100000"/>
              </a:lnSpc>
              <a:spcBef>
                <a:spcPts val="601"/>
              </a:spcBef>
              <a:buClr>
                <a:srgbClr val="000000"/>
              </a:buClr>
              <a:buFont typeface="Arial"/>
              <a:buChar char="•"/>
            </a:pPr>
            <a:r>
              <a:rPr b="1" lang="en-US" sz="2400" spc="-1" strike="noStrike">
                <a:solidFill>
                  <a:srgbClr val="000000"/>
                </a:solidFill>
                <a:latin typeface="Times New Roman"/>
                <a:ea typeface="MS Gothic"/>
              </a:rPr>
              <a:t>If you have not already done so, you can register here: </a:t>
            </a:r>
            <a:r>
              <a:rPr b="1" lang="en-US" sz="2400" spc="-1" strike="noStrike" u="sng">
                <a:solidFill>
                  <a:srgbClr val="5959fe"/>
                </a:solidFill>
                <a:uFillTx/>
                <a:latin typeface="Times New Roman"/>
                <a:ea typeface="MS Gothic"/>
                <a:hlinkClick r:id="rId1"/>
              </a:rPr>
              <a:t>https://cvent.me/nX5xrY</a:t>
            </a:r>
            <a:endParaRPr b="1" lang="en-GB" sz="2400" spc="-1" strike="noStrike">
              <a:solidFill>
                <a:srgbClr val="000000"/>
              </a:solidFill>
              <a:latin typeface="Times New Roman"/>
            </a:endParaRPr>
          </a:p>
          <a:p>
            <a:pPr indent="0">
              <a:lnSpc>
                <a:spcPct val="100000"/>
              </a:lnSpc>
              <a:spcBef>
                <a:spcPts val="601"/>
              </a:spcBef>
              <a:buNone/>
            </a:pPr>
            <a:endParaRPr b="1" lang="en-GB" sz="2400" spc="-1" strike="noStrike">
              <a:solidFill>
                <a:srgbClr val="000000"/>
              </a:solidFill>
              <a:latin typeface="Times New Roman"/>
            </a:endParaRPr>
          </a:p>
          <a:p>
            <a:pPr marL="343080" indent="-343080">
              <a:lnSpc>
                <a:spcPct val="100000"/>
              </a:lnSpc>
              <a:spcBef>
                <a:spcPts val="601"/>
              </a:spcBef>
              <a:buClr>
                <a:srgbClr val="000000"/>
              </a:buClr>
              <a:buFont typeface="Arial"/>
              <a:buChar char="•"/>
            </a:pPr>
            <a:r>
              <a:rPr b="1" lang="en-US" sz="2400" spc="-1" strike="noStrike">
                <a:solidFill>
                  <a:srgbClr val="000000"/>
                </a:solidFill>
                <a:latin typeface="Times New Roman"/>
                <a:ea typeface="MS Gothic"/>
              </a:rPr>
              <a:t>If you do not intend to register for this session you must leave this meeting and, if you have logged attendance on IMAT, email the 802.11 chair or vice chairs to have your attendance cancelled</a:t>
            </a:r>
            <a:endParaRPr b="1" lang="en-GB" sz="2400" spc="-1" strike="noStrike">
              <a:solidFill>
                <a:srgbClr val="000000"/>
              </a:solidFill>
              <a:latin typeface="Times New Roman"/>
            </a:endParaRPr>
          </a:p>
          <a:p>
            <a:pPr marL="343080" indent="0">
              <a:lnSpc>
                <a:spcPct val="100000"/>
              </a:lnSpc>
              <a:spcBef>
                <a:spcPts val="601"/>
              </a:spcBef>
              <a:buNone/>
              <a:tabLst>
                <a:tab algn="l" pos="0"/>
              </a:tabLst>
            </a:pPr>
            <a:endParaRPr b="1" lang="en-GB" sz="2400" spc="-1" strike="noStrike">
              <a:solidFill>
                <a:srgbClr val="000000"/>
              </a:solidFill>
              <a:latin typeface="Times New Roman"/>
            </a:endParaRPr>
          </a:p>
        </p:txBody>
      </p:sp>
      <p:sp>
        <p:nvSpPr>
          <p:cNvPr id="200" name="PlaceHolder 3"/>
          <p:cNvSpPr>
            <a:spLocks noGrp="1"/>
          </p:cNvSpPr>
          <p:nvPr>
            <p:ph type="sldNum" idx="11"/>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1E6808A1-1962-47F6-A65E-475571EC9F9C}"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TGbh PAR Scope</a:t>
            </a:r>
            <a:br>
              <a:rPr sz="3200"/>
            </a:br>
            <a:r>
              <a:rPr b="0" lang="en-US" sz="3200" spc="-1" strike="noStrike">
                <a:solidFill>
                  <a:srgbClr val="000000"/>
                </a:solidFill>
                <a:latin typeface="Times New Roman"/>
                <a:ea typeface="MS Gothic"/>
              </a:rPr>
              <a:t>(emphasis added)</a:t>
            </a:r>
            <a:endParaRPr b="0" lang="en-GB" sz="3200" spc="-1" strike="noStrike">
              <a:solidFill>
                <a:srgbClr val="ffffff"/>
              </a:solidFill>
              <a:latin typeface="Times New Roman"/>
            </a:endParaRPr>
          </a:p>
        </p:txBody>
      </p:sp>
      <p:sp>
        <p:nvSpPr>
          <p:cNvPr id="311" name="PlaceHolder 2"/>
          <p:cNvSpPr>
            <a:spLocks noGrp="1"/>
          </p:cNvSpPr>
          <p:nvPr>
            <p:ph/>
          </p:nvPr>
        </p:nvSpPr>
        <p:spPr>
          <a:xfrm>
            <a:off x="914400" y="1905120"/>
            <a:ext cx="10360800" cy="4113000"/>
          </a:xfrm>
          <a:prstGeom prst="rect">
            <a:avLst/>
          </a:prstGeom>
          <a:noFill/>
          <a:ln w="9360">
            <a:noFill/>
          </a:ln>
        </p:spPr>
        <p:txBody>
          <a:bodyPr numCol="1" spcCol="0" lIns="92160" rIns="92160" tIns="46080" bIns="46080" anchor="t">
            <a:noAutofit/>
          </a:bodyPr>
          <a:p>
            <a:pPr marL="343080" indent="0">
              <a:lnSpc>
                <a:spcPct val="100000"/>
              </a:lnSpc>
              <a:spcBef>
                <a:spcPts val="601"/>
              </a:spcBef>
              <a:buNone/>
              <a:tabLst>
                <a:tab algn="l" pos="0"/>
              </a:tabLst>
            </a:pPr>
            <a:r>
              <a:rPr b="0" lang="en-US" sz="2000" spc="-1" strike="noStrike">
                <a:solidFill>
                  <a:srgbClr val="000000"/>
                </a:solidFill>
                <a:latin typeface="Times New Roman"/>
                <a:ea typeface="MS Gothic"/>
              </a:rPr>
              <a:t>This amendment specifies modifications to the medium access control (MAC) mechanisms to </a:t>
            </a:r>
            <a:r>
              <a:rPr b="0" lang="en-US" sz="2000" spc="-1" strike="noStrike">
                <a:solidFill>
                  <a:srgbClr val="000000"/>
                </a:solidFill>
                <a:highlight>
                  <a:srgbClr val="ffff00"/>
                </a:highlight>
                <a:latin typeface="Times New Roman"/>
                <a:ea typeface="MS Gothic"/>
              </a:rPr>
              <a:t>preserve the existing services </a:t>
            </a:r>
            <a:r>
              <a:rPr b="0" lang="en-US" sz="2000" spc="-1" strike="noStrike">
                <a:solidFill>
                  <a:srgbClr val="000000"/>
                </a:solidFill>
                <a:latin typeface="Times New Roman"/>
                <a:ea typeface="MS Gothic"/>
              </a:rPr>
              <a:t>that might otherwise be restricted in environments where STAs in an ESS use randomized or changing MAC addresses, </a:t>
            </a:r>
            <a:r>
              <a:rPr b="0" lang="en-US" sz="2000" spc="-1" strike="noStrike">
                <a:solidFill>
                  <a:srgbClr val="000000"/>
                </a:solidFill>
                <a:highlight>
                  <a:srgbClr val="ffff00"/>
                </a:highlight>
                <a:latin typeface="Times New Roman"/>
                <a:ea typeface="MS Gothic"/>
              </a:rPr>
              <a:t>without affecting user privacy</a:t>
            </a:r>
            <a:r>
              <a:rPr b="0" lang="en-US" sz="2000" spc="-1" strike="noStrike">
                <a:solidFill>
                  <a:srgbClr val="000000"/>
                </a:solidFill>
                <a:latin typeface="Times New Roman"/>
                <a:ea typeface="MS Gothic"/>
              </a:rPr>
              <a:t>. User privacy includes exposure of trackable information to third parties or exposure of an individual's presence or behavior.</a:t>
            </a:r>
            <a:endParaRPr b="1" lang="en-GB" sz="2000" spc="-1" strike="noStrike">
              <a:solidFill>
                <a:srgbClr val="000000"/>
              </a:solidFill>
              <a:latin typeface="Times New Roman"/>
            </a:endParaRPr>
          </a:p>
          <a:p>
            <a:pPr marL="343080" indent="0">
              <a:lnSpc>
                <a:spcPct val="100000"/>
              </a:lnSpc>
              <a:spcBef>
                <a:spcPts val="601"/>
              </a:spcBef>
              <a:buNone/>
              <a:tabLst>
                <a:tab algn="l" pos="0"/>
              </a:tabLst>
            </a:pPr>
            <a:r>
              <a:rPr b="0" lang="en-US" sz="2000" spc="-1" strike="noStrike">
                <a:solidFill>
                  <a:srgbClr val="000000"/>
                </a:solidFill>
                <a:latin typeface="Times New Roman"/>
                <a:ea typeface="MS Gothic"/>
              </a:rPr>
              <a:t>This amendment introduces mechanisms to </a:t>
            </a:r>
            <a:r>
              <a:rPr b="0" lang="en-US" sz="2000" spc="-1" strike="noStrike">
                <a:solidFill>
                  <a:srgbClr val="000000"/>
                </a:solidFill>
                <a:highlight>
                  <a:srgbClr val="ffff00"/>
                </a:highlight>
                <a:latin typeface="Times New Roman"/>
                <a:ea typeface="MS Gothic"/>
              </a:rPr>
              <a:t>enable session continuity </a:t>
            </a:r>
            <a:r>
              <a:rPr b="0" lang="en-US" sz="2000" spc="-1" strike="noStrike">
                <a:solidFill>
                  <a:srgbClr val="000000"/>
                </a:solidFill>
                <a:latin typeface="Times New Roman"/>
                <a:ea typeface="MS Gothic"/>
              </a:rPr>
              <a:t>in the absence of unique MAC address-to-STA mapping. For STAs in an ESS that use randomized or changing MAC addresses, this amendment preserves the ability to provide </a:t>
            </a:r>
            <a:r>
              <a:rPr b="0" lang="en-US" sz="2000" spc="-1" strike="noStrike">
                <a:solidFill>
                  <a:srgbClr val="000000"/>
                </a:solidFill>
                <a:highlight>
                  <a:srgbClr val="ffff00"/>
                </a:highlight>
                <a:latin typeface="Times New Roman"/>
                <a:ea typeface="MS Gothic"/>
              </a:rPr>
              <a:t>customer support</a:t>
            </a:r>
            <a:r>
              <a:rPr b="0" lang="en-US" sz="2000" spc="-1" strike="noStrike">
                <a:solidFill>
                  <a:srgbClr val="000000"/>
                </a:solidFill>
                <a:latin typeface="Times New Roman"/>
                <a:ea typeface="MS Gothic"/>
              </a:rPr>
              <a:t>, </a:t>
            </a:r>
            <a:r>
              <a:rPr b="0" lang="en-US" sz="2000" spc="-1" strike="noStrike">
                <a:solidFill>
                  <a:srgbClr val="000000"/>
                </a:solidFill>
                <a:highlight>
                  <a:srgbClr val="ffff00"/>
                </a:highlight>
                <a:latin typeface="Times New Roman"/>
                <a:ea typeface="MS Gothic"/>
              </a:rPr>
              <a:t>conduct network diagnostics and troubleshooting</a:t>
            </a:r>
            <a:r>
              <a:rPr b="0" lang="en-US" sz="2000" spc="-1" strike="noStrike">
                <a:solidFill>
                  <a:srgbClr val="000000"/>
                </a:solidFill>
                <a:latin typeface="Times New Roman"/>
                <a:ea typeface="MS Gothic"/>
              </a:rPr>
              <a:t>, and </a:t>
            </a:r>
            <a:r>
              <a:rPr b="0" lang="en-US" sz="2000" spc="-1" strike="noStrike">
                <a:solidFill>
                  <a:srgbClr val="000000"/>
                </a:solidFill>
                <a:highlight>
                  <a:srgbClr val="ffff00"/>
                </a:highlight>
                <a:latin typeface="Times New Roman"/>
                <a:ea typeface="MS Gothic"/>
              </a:rPr>
              <a:t>detect device arrival </a:t>
            </a:r>
            <a:r>
              <a:rPr b="0" lang="en-US" sz="2000" spc="-1" strike="noStrike">
                <a:solidFill>
                  <a:srgbClr val="000000"/>
                </a:solidFill>
                <a:latin typeface="Times New Roman"/>
                <a:ea typeface="MS Gothic"/>
              </a:rPr>
              <a:t>in a trusted environment.</a:t>
            </a:r>
            <a:endParaRPr b="1" lang="en-GB" sz="2000" spc="-1" strike="noStrike">
              <a:solidFill>
                <a:srgbClr val="000000"/>
              </a:solidFill>
              <a:latin typeface="Times New Roman"/>
            </a:endParaRPr>
          </a:p>
          <a:p>
            <a:pPr marL="343080" indent="0">
              <a:lnSpc>
                <a:spcPct val="100000"/>
              </a:lnSpc>
              <a:buNone/>
              <a:tabLst>
                <a:tab algn="l" pos="0"/>
              </a:tabLst>
            </a:pPr>
            <a:r>
              <a:rPr b="0" lang="en-US" sz="2000" spc="-1" strike="noStrike">
                <a:solidFill>
                  <a:srgbClr val="000000"/>
                </a:solidFill>
                <a:latin typeface="Times New Roman"/>
                <a:ea typeface="MS Gothic"/>
              </a:rPr>
              <a:t>There is a need to:</a:t>
            </a:r>
            <a:endParaRPr b="1" lang="en-GB" sz="2000" spc="-1" strike="noStrike">
              <a:solidFill>
                <a:srgbClr val="000000"/>
              </a:solidFill>
              <a:latin typeface="Times New Roman"/>
            </a:endParaRPr>
          </a:p>
          <a:p>
            <a:pPr marL="343080" indent="-343080">
              <a:lnSpc>
                <a:spcPct val="100000"/>
              </a:lnSpc>
              <a:buClr>
                <a:srgbClr val="000000"/>
              </a:buClr>
              <a:buFont typeface="Arial"/>
              <a:buChar char="•"/>
              <a:tabLst>
                <a:tab algn="l" pos="0"/>
              </a:tabLst>
            </a:pPr>
            <a:r>
              <a:rPr b="0" lang="en-US" sz="2000" spc="-1" strike="noStrike">
                <a:solidFill>
                  <a:srgbClr val="000000"/>
                </a:solidFill>
                <a:latin typeface="Times New Roman"/>
                <a:ea typeface="MS Gothic"/>
              </a:rPr>
              <a:t>Ensure that </a:t>
            </a:r>
            <a:r>
              <a:rPr b="0" lang="en-US" sz="2000" spc="-1" strike="noStrike">
                <a:solidFill>
                  <a:srgbClr val="000000"/>
                </a:solidFill>
                <a:highlight>
                  <a:srgbClr val="ffff00"/>
                </a:highlight>
                <a:latin typeface="Times New Roman"/>
                <a:ea typeface="MS Gothic"/>
              </a:rPr>
              <a:t>IEEE Std 802.11 provisions </a:t>
            </a:r>
            <a:r>
              <a:rPr b="0" lang="en-US" sz="2000" spc="-1" strike="noStrike">
                <a:solidFill>
                  <a:srgbClr val="000000"/>
                </a:solidFill>
                <a:latin typeface="Times New Roman"/>
                <a:ea typeface="MS Gothic"/>
              </a:rPr>
              <a:t>that refer to a STA MAC address </a:t>
            </a:r>
            <a:r>
              <a:rPr b="0" lang="en-US" sz="2000" spc="-1" strike="noStrike">
                <a:solidFill>
                  <a:srgbClr val="000000"/>
                </a:solidFill>
                <a:highlight>
                  <a:srgbClr val="ffff00"/>
                </a:highlight>
                <a:latin typeface="Times New Roman"/>
                <a:ea typeface="MS Gothic"/>
              </a:rPr>
              <a:t>remain valid </a:t>
            </a:r>
            <a:r>
              <a:rPr b="0" lang="en-US" sz="2000" spc="-1" strike="noStrike">
                <a:solidFill>
                  <a:srgbClr val="000000"/>
                </a:solidFill>
                <a:latin typeface="Times New Roman"/>
                <a:ea typeface="MS Gothic"/>
              </a:rPr>
              <a:t>when that MAC address is random or changes.</a:t>
            </a:r>
            <a:endParaRPr b="1" lang="en-GB" sz="2000" spc="-1" strike="noStrike">
              <a:solidFill>
                <a:srgbClr val="000000"/>
              </a:solidFill>
              <a:latin typeface="Times New Roman"/>
            </a:endParaRPr>
          </a:p>
          <a:p>
            <a:pPr marL="343080" indent="-343080">
              <a:lnSpc>
                <a:spcPct val="100000"/>
              </a:lnSpc>
              <a:buClr>
                <a:srgbClr val="000000"/>
              </a:buClr>
              <a:buFont typeface="Arial"/>
              <a:buChar char="•"/>
              <a:tabLst>
                <a:tab algn="l" pos="0"/>
              </a:tabLst>
            </a:pPr>
            <a:r>
              <a:rPr b="0" lang="en-US" sz="2000" spc="-1" strike="noStrike">
                <a:solidFill>
                  <a:srgbClr val="000000"/>
                </a:solidFill>
                <a:latin typeface="Times New Roman"/>
                <a:ea typeface="MS Gothic"/>
              </a:rPr>
              <a:t>Design mechanisms that </a:t>
            </a:r>
            <a:r>
              <a:rPr b="0" lang="en-US" sz="2000" spc="-1" strike="noStrike">
                <a:solidFill>
                  <a:srgbClr val="000000"/>
                </a:solidFill>
                <a:highlight>
                  <a:srgbClr val="ffff00"/>
                </a:highlight>
                <a:latin typeface="Times New Roman"/>
                <a:ea typeface="MS Gothic"/>
              </a:rPr>
              <a:t>enable an optimal user experience </a:t>
            </a:r>
            <a:r>
              <a:rPr b="0" lang="en-US" sz="2000" spc="-1" strike="noStrike">
                <a:solidFill>
                  <a:srgbClr val="000000"/>
                </a:solidFill>
                <a:latin typeface="Times New Roman"/>
                <a:ea typeface="MS Gothic"/>
              </a:rPr>
              <a:t>when the MAC address of a STA in an ESS is randomized or changes. These mechanisms </a:t>
            </a:r>
            <a:r>
              <a:rPr b="0" lang="en-US" sz="2000" spc="-1" strike="noStrike">
                <a:solidFill>
                  <a:srgbClr val="000000"/>
                </a:solidFill>
                <a:highlight>
                  <a:srgbClr val="ffff00"/>
                </a:highlight>
                <a:latin typeface="Times New Roman"/>
                <a:ea typeface="MS Gothic"/>
              </a:rPr>
              <a:t>should not decrease user privacy</a:t>
            </a:r>
            <a:r>
              <a:rPr b="0" lang="en-US" sz="2000" spc="-1" strike="noStrike">
                <a:solidFill>
                  <a:srgbClr val="000000"/>
                </a:solidFill>
                <a:latin typeface="Times New Roman"/>
                <a:ea typeface="MS Gothic"/>
              </a:rPr>
              <a:t>.</a:t>
            </a:r>
            <a:endParaRPr b="1" lang="en-GB" sz="2000" spc="-1" strike="noStrike">
              <a:solidFill>
                <a:srgbClr val="000000"/>
              </a:solidFill>
              <a:latin typeface="Times New Roman"/>
            </a:endParaRPr>
          </a:p>
        </p:txBody>
      </p:sp>
      <p:sp>
        <p:nvSpPr>
          <p:cNvPr id="312" name="PlaceHolder 3"/>
          <p:cNvSpPr>
            <a:spLocks noGrp="1"/>
          </p:cNvSpPr>
          <p:nvPr>
            <p:ph type="sldNum" idx="46"/>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F2F2DE46-3547-4DC3-A365-921B8DEFD536}"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TGbh Background/input material</a:t>
            </a:r>
            <a:endParaRPr b="0" lang="en-GB" sz="3200" spc="-1" strike="noStrike">
              <a:solidFill>
                <a:srgbClr val="ffffff"/>
              </a:solidFill>
              <a:latin typeface="Times New Roman"/>
            </a:endParaRPr>
          </a:p>
        </p:txBody>
      </p:sp>
      <p:sp>
        <p:nvSpPr>
          <p:cNvPr id="314" name="PlaceHolder 2"/>
          <p:cNvSpPr>
            <a:spLocks noGrp="1"/>
          </p:cNvSpPr>
          <p:nvPr>
            <p:ph/>
          </p:nvPr>
        </p:nvSpPr>
        <p:spPr>
          <a:xfrm>
            <a:off x="914400" y="1752480"/>
            <a:ext cx="10360800" cy="4113000"/>
          </a:xfrm>
          <a:prstGeom prst="rect">
            <a:avLst/>
          </a:prstGeom>
          <a:noFill/>
          <a:ln w="9360">
            <a:noFill/>
          </a:ln>
        </p:spPr>
        <p:txBody>
          <a:bodyPr numCol="1" spcCol="0" lIns="92160" rIns="92160" tIns="46080" bIns="46080" anchor="t">
            <a:noAutofit/>
          </a:bodyPr>
          <a:p>
            <a:pPr indent="0">
              <a:lnSpc>
                <a:spcPct val="90000"/>
              </a:lnSpc>
              <a:spcBef>
                <a:spcPts val="300"/>
              </a:spcBef>
              <a:spcAft>
                <a:spcPts val="601"/>
              </a:spcAft>
              <a:buNone/>
              <a:tabLst>
                <a:tab algn="l" pos="0"/>
              </a:tabLst>
            </a:pPr>
            <a:r>
              <a:rPr b="1" lang="en-US" sz="3200" spc="-1" strike="noStrike">
                <a:solidFill>
                  <a:srgbClr val="000000"/>
                </a:solidFill>
                <a:latin typeface="Times New Roman"/>
                <a:ea typeface="MS Gothic"/>
              </a:rPr>
              <a:t>The following may be of interest to TGbh activities, and/or provide input material to our Issues Tracking:</a:t>
            </a:r>
            <a:endParaRPr b="1" lang="en-GB" sz="3200" spc="-1" strike="noStrike">
              <a:solidFill>
                <a:srgbClr val="000000"/>
              </a:solidFill>
              <a:latin typeface="Times New Roman"/>
            </a:endParaRPr>
          </a:p>
          <a:p>
            <a:pPr marL="457200" indent="-457200">
              <a:lnSpc>
                <a:spcPct val="90000"/>
              </a:lnSpc>
              <a:spcBef>
                <a:spcPts val="300"/>
              </a:spcBef>
              <a:spcAft>
                <a:spcPts val="601"/>
              </a:spcAft>
              <a:buClr>
                <a:srgbClr val="000000"/>
              </a:buClr>
              <a:buFont typeface="Arial"/>
              <a:buChar char="•"/>
              <a:tabLst>
                <a:tab algn="l" pos="0"/>
              </a:tabLst>
            </a:pPr>
            <a:r>
              <a:rPr b="1" lang="en-US" sz="2000" spc="-1" strike="noStrike">
                <a:solidFill>
                  <a:srgbClr val="000000"/>
                </a:solidFill>
                <a:latin typeface="Times New Roman"/>
                <a:ea typeface="MS Gothic"/>
              </a:rPr>
              <a:t>https://mentor.ieee.org/802.11/dcn/18/11-18-1579-01-0000-2018-09-liaison-from-wba-re-mac-randomization-impacts.docx </a:t>
            </a:r>
            <a:endParaRPr b="1" lang="en-GB" sz="2000" spc="-1" strike="noStrike">
              <a:solidFill>
                <a:srgbClr val="000000"/>
              </a:solidFill>
              <a:latin typeface="Times New Roman"/>
            </a:endParaRPr>
          </a:p>
          <a:p>
            <a:pPr marL="457200" indent="-457200">
              <a:lnSpc>
                <a:spcPct val="90000"/>
              </a:lnSpc>
              <a:spcBef>
                <a:spcPts val="300"/>
              </a:spcBef>
              <a:spcAft>
                <a:spcPts val="601"/>
              </a:spcAft>
              <a:buClr>
                <a:srgbClr val="000000"/>
              </a:buClr>
              <a:buFont typeface="Arial"/>
              <a:buChar char="•"/>
              <a:tabLst>
                <a:tab algn="l" pos="0"/>
              </a:tabLst>
            </a:pPr>
            <a:r>
              <a:rPr b="1" lang="en-US" sz="2000" spc="-1" strike="noStrike">
                <a:solidFill>
                  <a:srgbClr val="000000"/>
                </a:solidFill>
                <a:latin typeface="Times New Roman"/>
                <a:ea typeface="MS Gothic"/>
              </a:rPr>
              <a:t>https://mentor.ieee.org/802.11/dcn/18/11-18-1988-02-0arc-proposed-response-to-liaison-from-wba-on-mac-address-randomization-impcats.docx </a:t>
            </a:r>
            <a:endParaRPr b="1" lang="en-GB" sz="2000" spc="-1" strike="noStrike">
              <a:solidFill>
                <a:srgbClr val="000000"/>
              </a:solidFill>
              <a:latin typeface="Times New Roman"/>
            </a:endParaRPr>
          </a:p>
          <a:p>
            <a:pPr marL="457200" indent="-457200">
              <a:lnSpc>
                <a:spcPct val="90000"/>
              </a:lnSpc>
              <a:spcBef>
                <a:spcPts val="300"/>
              </a:spcBef>
              <a:spcAft>
                <a:spcPts val="601"/>
              </a:spcAft>
              <a:buClr>
                <a:srgbClr val="000000"/>
              </a:buClr>
              <a:buFont typeface="Arial"/>
              <a:buChar char="•"/>
              <a:tabLst>
                <a:tab algn="l" pos="0"/>
              </a:tabLst>
            </a:pPr>
            <a:r>
              <a:rPr b="1" lang="en-US" sz="2000" spc="-1" strike="noStrike">
                <a:solidFill>
                  <a:srgbClr val="000000"/>
                </a:solidFill>
                <a:latin typeface="Times New Roman"/>
                <a:ea typeface="MS Gothic"/>
              </a:rPr>
              <a:t>https://mentor.ieee.org/802.11/dcn/19/11-19-1442-09-0rcm-rcm-tig-draft-report-outline.odt </a:t>
            </a:r>
            <a:endParaRPr b="1" lang="en-GB" sz="2000" spc="-1" strike="noStrike">
              <a:solidFill>
                <a:srgbClr val="000000"/>
              </a:solidFill>
              <a:latin typeface="Times New Roman"/>
            </a:endParaRPr>
          </a:p>
          <a:p>
            <a:pPr marL="457200" indent="-457200">
              <a:lnSpc>
                <a:spcPct val="90000"/>
              </a:lnSpc>
              <a:spcBef>
                <a:spcPts val="300"/>
              </a:spcBef>
              <a:spcAft>
                <a:spcPts val="601"/>
              </a:spcAft>
              <a:buClr>
                <a:srgbClr val="000000"/>
              </a:buClr>
              <a:buFont typeface="Arial"/>
              <a:buChar char="•"/>
              <a:tabLst>
                <a:tab algn="l" pos="0"/>
              </a:tabLst>
            </a:pPr>
            <a:r>
              <a:rPr b="1" lang="en-US" sz="2000" spc="-1" strike="noStrike">
                <a:solidFill>
                  <a:srgbClr val="000000"/>
                </a:solidFill>
                <a:latin typeface="Times New Roman"/>
                <a:ea typeface="MS Gothic"/>
              </a:rPr>
              <a:t>https://mentor.ieee.org/802.11/dcn/21/11-21-0069-00-0rcm-privacy-for-password-identifiers.docx </a:t>
            </a:r>
            <a:endParaRPr b="1" lang="en-GB" sz="2000" spc="-1" strike="noStrike">
              <a:solidFill>
                <a:srgbClr val="000000"/>
              </a:solidFill>
              <a:latin typeface="Times New Roman"/>
            </a:endParaRPr>
          </a:p>
          <a:p>
            <a:pPr marL="457200" indent="-457200">
              <a:lnSpc>
                <a:spcPct val="90000"/>
              </a:lnSpc>
              <a:spcBef>
                <a:spcPts val="300"/>
              </a:spcBef>
              <a:spcAft>
                <a:spcPts val="601"/>
              </a:spcAft>
              <a:buClr>
                <a:srgbClr val="000000"/>
              </a:buClr>
              <a:buFont typeface="Arial"/>
              <a:buChar char="•"/>
              <a:tabLst>
                <a:tab algn="l" pos="0"/>
              </a:tabLst>
            </a:pPr>
            <a:r>
              <a:rPr b="1" lang="en-US" sz="2000" spc="-1" strike="noStrike" u="sng">
                <a:solidFill>
                  <a:srgbClr val="5959fe"/>
                </a:solidFill>
                <a:uFillTx/>
                <a:latin typeface="Times New Roman"/>
                <a:ea typeface="MS Gothic"/>
                <a:hlinkClick r:id="rId1"/>
              </a:rPr>
              <a:t>https://mentor.ieee.org/802.11/dcn/20/11-20-1988-00-0rcm-client-id-query-concept.pptx</a:t>
            </a:r>
            <a:r>
              <a:rPr b="1" lang="en-US" sz="2000" spc="-1" strike="noStrike">
                <a:solidFill>
                  <a:srgbClr val="000000"/>
                </a:solidFill>
                <a:latin typeface="Times New Roman"/>
                <a:ea typeface="MS Gothic"/>
              </a:rPr>
              <a:t>, </a:t>
            </a:r>
            <a:r>
              <a:rPr b="1" lang="en-US" sz="2000" spc="-1" strike="noStrike" u="sng">
                <a:solidFill>
                  <a:srgbClr val="5959fe"/>
                </a:solidFill>
                <a:uFillTx/>
                <a:latin typeface="Times New Roman"/>
                <a:ea typeface="MS Gothic"/>
                <a:hlinkClick r:id="rId2"/>
              </a:rPr>
              <a:t>https://mentor.ieee.org/802.11/dcn/20/11-20-1989-00-0rcm-id-query-proposal.docx</a:t>
            </a:r>
            <a:endParaRPr b="1" lang="en-GB" sz="2000" spc="-1" strike="noStrike">
              <a:solidFill>
                <a:srgbClr val="000000"/>
              </a:solidFill>
              <a:latin typeface="Times New Roman"/>
            </a:endParaRPr>
          </a:p>
          <a:p>
            <a:pPr indent="0">
              <a:lnSpc>
                <a:spcPct val="90000"/>
              </a:lnSpc>
              <a:spcBef>
                <a:spcPts val="300"/>
              </a:spcBef>
              <a:spcAft>
                <a:spcPts val="601"/>
              </a:spcAft>
              <a:buNone/>
              <a:tabLst>
                <a:tab algn="l" pos="0"/>
              </a:tabLst>
            </a:pPr>
            <a:endParaRPr b="1" lang="en-GB" sz="2800" spc="-1" strike="noStrike">
              <a:solidFill>
                <a:srgbClr val="000000"/>
              </a:solidFill>
              <a:latin typeface="Times New Roman"/>
            </a:endParaRPr>
          </a:p>
          <a:p>
            <a:pPr indent="0">
              <a:spcBef>
                <a:spcPts val="1417"/>
              </a:spcBef>
              <a:buNone/>
              <a:tabLst>
                <a:tab algn="l" pos="0"/>
              </a:tabLst>
            </a:pPr>
            <a:endParaRPr b="1" lang="en-GB" sz="2000" spc="-1" strike="noStrike">
              <a:solidFill>
                <a:srgbClr val="000000"/>
              </a:solidFill>
              <a:latin typeface="Times New Roman"/>
            </a:endParaRPr>
          </a:p>
        </p:txBody>
      </p:sp>
      <p:sp>
        <p:nvSpPr>
          <p:cNvPr id="315" name="PlaceHolder 3"/>
          <p:cNvSpPr>
            <a:spLocks noGrp="1"/>
          </p:cNvSpPr>
          <p:nvPr>
            <p:ph type="sldNum" idx="47"/>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D2596880-35D7-43FF-A59F-DC45C6B3E7C5}" type="slidenum">
              <a:rPr b="0" lang="en-GB" sz="1200" spc="-1" strike="noStrike">
                <a:solidFill>
                  <a:srgbClr val="000000"/>
                </a:solidFill>
                <a:latin typeface="Times New Roman"/>
                <a:ea typeface="MS Gothic"/>
              </a:rPr>
              <a:t>12</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3200" spc="-1" strike="noStrike">
                <a:solidFill>
                  <a:srgbClr val="000000"/>
                </a:solidFill>
                <a:latin typeface="Times New Roman"/>
                <a:ea typeface="MS Gothic"/>
              </a:rPr>
              <a:t>Attendance, etc.</a:t>
            </a:r>
            <a:endParaRPr b="0" lang="en-GB" sz="3200" spc="-1" strike="noStrike">
              <a:solidFill>
                <a:srgbClr val="ffffff"/>
              </a:solidFill>
              <a:latin typeface="Times New Roman"/>
            </a:endParaRPr>
          </a:p>
        </p:txBody>
      </p:sp>
      <p:sp>
        <p:nvSpPr>
          <p:cNvPr id="202" name="PlaceHolder 2"/>
          <p:cNvSpPr>
            <a:spLocks noGrp="1"/>
          </p:cNvSpPr>
          <p:nvPr>
            <p:ph/>
          </p:nvPr>
        </p:nvSpPr>
        <p:spPr>
          <a:xfrm>
            <a:off x="914400" y="1981080"/>
            <a:ext cx="10360800" cy="4113000"/>
          </a:xfrm>
          <a:prstGeom prst="rect">
            <a:avLst/>
          </a:prstGeom>
          <a:noFill/>
          <a:ln w="9360">
            <a:noFill/>
          </a:ln>
        </p:spPr>
        <p:txBody>
          <a:bodyPr numCol="1" spcCol="0" lIns="92160" rIns="92160" tIns="46080" bIns="46080" anchor="t">
            <a:noAutofit/>
          </a:bodyPr>
          <a:p>
            <a:pPr marL="343080" indent="0">
              <a:lnSpc>
                <a:spcPct val="100000"/>
              </a:lnSpc>
              <a:spcBef>
                <a:spcPts val="601"/>
              </a:spcBef>
              <a:buNone/>
              <a:tabLst>
                <a:tab algn="l" pos="0"/>
              </a:tabLst>
            </a:pPr>
            <a:r>
              <a:rPr b="1" lang="en-US" sz="2800" spc="-1" strike="noStrike">
                <a:solidFill>
                  <a:srgbClr val="000000"/>
                </a:solidFill>
                <a:latin typeface="Times New Roman"/>
                <a:ea typeface="MS Gothic"/>
              </a:rPr>
              <a:t>Reminders to attendees:</a:t>
            </a:r>
            <a:endParaRPr b="1" lang="en-GB" sz="2800" spc="-1" strike="noStrike">
              <a:solidFill>
                <a:srgbClr val="000000"/>
              </a:solidFill>
              <a:latin typeface="Times New Roman"/>
            </a:endParaRPr>
          </a:p>
          <a:p>
            <a:pPr marL="743040" indent="0">
              <a:lnSpc>
                <a:spcPct val="100000"/>
              </a:lnSpc>
              <a:spcBef>
                <a:spcPts val="499"/>
              </a:spcBef>
              <a:buNone/>
              <a:tabLst>
                <a:tab algn="l" pos="0"/>
              </a:tabLst>
            </a:pPr>
            <a:r>
              <a:rPr b="0" lang="en-US" sz="2400" spc="-1" strike="noStrike">
                <a:solidFill>
                  <a:srgbClr val="000000"/>
                </a:solidFill>
                <a:latin typeface="Times New Roman"/>
                <a:ea typeface="MS Gothic"/>
              </a:rPr>
              <a:t>Sign in for .11 attendance credit</a:t>
            </a:r>
            <a:endParaRPr b="1" lang="en-GB" sz="2400" spc="-1" strike="noStrike">
              <a:solidFill>
                <a:srgbClr val="000000"/>
              </a:solidFill>
              <a:latin typeface="Times New Roman"/>
            </a:endParaRPr>
          </a:p>
          <a:p>
            <a:pPr marL="743040" indent="0">
              <a:lnSpc>
                <a:spcPct val="100000"/>
              </a:lnSpc>
              <a:spcBef>
                <a:spcPts val="499"/>
              </a:spcBef>
              <a:buNone/>
              <a:tabLst>
                <a:tab algn="l" pos="0"/>
              </a:tabLst>
            </a:pPr>
            <a:r>
              <a:rPr b="0" lang="en-US" sz="2400" spc="-1" strike="noStrike">
                <a:solidFill>
                  <a:srgbClr val="000000"/>
                </a:solidFill>
                <a:latin typeface="Times New Roman"/>
                <a:ea typeface="MS Gothic"/>
              </a:rPr>
              <a:t>Noises off (if remote connected)</a:t>
            </a:r>
            <a:endParaRPr b="1" lang="en-GB" sz="2400" spc="-1" strike="noStrike">
              <a:solidFill>
                <a:srgbClr val="000000"/>
              </a:solidFill>
              <a:latin typeface="Times New Roman"/>
            </a:endParaRPr>
          </a:p>
          <a:p>
            <a:pPr marL="743040" indent="0">
              <a:lnSpc>
                <a:spcPct val="100000"/>
              </a:lnSpc>
              <a:spcBef>
                <a:spcPts val="499"/>
              </a:spcBef>
              <a:buNone/>
              <a:tabLst>
                <a:tab algn="l" pos="0"/>
              </a:tabLst>
            </a:pPr>
            <a:r>
              <a:rPr b="0" lang="en-US" sz="2400" spc="-1" strike="noStrike">
                <a:solidFill>
                  <a:srgbClr val="000000"/>
                </a:solidFill>
                <a:highlight>
                  <a:srgbClr val="ffff00"/>
                </a:highlight>
                <a:latin typeface="Times New Roman"/>
                <a:ea typeface="MS Gothic"/>
              </a:rPr>
              <a:t>NO AUDIO CXN (if on-site connected)</a:t>
            </a:r>
            <a:endParaRPr b="1" lang="en-GB" sz="2400" spc="-1" strike="noStrike">
              <a:solidFill>
                <a:srgbClr val="000000"/>
              </a:solidFill>
              <a:latin typeface="Times New Roman"/>
            </a:endParaRPr>
          </a:p>
          <a:p>
            <a:pPr marL="743040" indent="0">
              <a:lnSpc>
                <a:spcPct val="100000"/>
              </a:lnSpc>
              <a:spcBef>
                <a:spcPts val="499"/>
              </a:spcBef>
              <a:buNone/>
              <a:tabLst>
                <a:tab algn="l" pos="0"/>
              </a:tabLst>
            </a:pPr>
            <a:r>
              <a:rPr b="0" lang="en-US" sz="2400" spc="-1" strike="noStrike">
                <a:solidFill>
                  <a:srgbClr val="000000"/>
                </a:solidFill>
                <a:latin typeface="Times New Roman"/>
                <a:ea typeface="MS Gothic"/>
              </a:rPr>
              <a:t>No recordings</a:t>
            </a:r>
            <a:endParaRPr b="1" lang="en-GB" sz="2400" spc="-1" strike="noStrike">
              <a:solidFill>
                <a:srgbClr val="000000"/>
              </a:solidFill>
              <a:latin typeface="Times New Roman"/>
            </a:endParaRPr>
          </a:p>
          <a:p>
            <a:pPr marL="343080" indent="0" algn="ctr">
              <a:lnSpc>
                <a:spcPct val="100000"/>
              </a:lnSpc>
              <a:spcBef>
                <a:spcPts val="601"/>
              </a:spcBef>
              <a:buNone/>
              <a:tabLst>
                <a:tab algn="l" pos="0"/>
              </a:tabLst>
            </a:pPr>
            <a:endParaRPr b="1" lang="en-GB" sz="2400" spc="-1" strike="noStrike">
              <a:solidFill>
                <a:srgbClr val="000000"/>
              </a:solidFill>
              <a:latin typeface="Times New Roman"/>
            </a:endParaRPr>
          </a:p>
        </p:txBody>
      </p:sp>
      <p:sp>
        <p:nvSpPr>
          <p:cNvPr id="203" name="PlaceHolder 3"/>
          <p:cNvSpPr>
            <a:spLocks noGrp="1"/>
          </p:cNvSpPr>
          <p:nvPr>
            <p:ph type="sldNum" idx="12"/>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781320E4-9D53-43F2-93DB-5E2949019E17}"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Meeting Protocol</a:t>
            </a:r>
            <a:endParaRPr b="0" lang="en-GB" sz="3200" spc="-1" strike="noStrike">
              <a:solidFill>
                <a:srgbClr val="ffffff"/>
              </a:solidFill>
              <a:latin typeface="Times New Roman"/>
            </a:endParaRPr>
          </a:p>
        </p:txBody>
      </p:sp>
      <p:sp>
        <p:nvSpPr>
          <p:cNvPr id="205" name="PlaceHolder 2"/>
          <p:cNvSpPr>
            <a:spLocks noGrp="1"/>
          </p:cNvSpPr>
          <p:nvPr>
            <p:ph/>
          </p:nvPr>
        </p:nvSpPr>
        <p:spPr>
          <a:xfrm>
            <a:off x="914400" y="1981080"/>
            <a:ext cx="10360800" cy="4113000"/>
          </a:xfrm>
          <a:prstGeom prst="rect">
            <a:avLst/>
          </a:prstGeom>
          <a:noFill/>
          <a:ln w="9360">
            <a:noFill/>
          </a:ln>
        </p:spPr>
        <p:txBody>
          <a:bodyPr numCol="1" spcCol="0" lIns="92160" rIns="92160" tIns="46080" bIns="46080" anchor="t">
            <a:noAutofit/>
          </a:bodyPr>
          <a:p>
            <a:pPr marL="343080" indent="0">
              <a:lnSpc>
                <a:spcPct val="100000"/>
              </a:lnSpc>
              <a:spcBef>
                <a:spcPts val="601"/>
              </a:spcBef>
              <a:buNone/>
              <a:tabLst>
                <a:tab algn="l" pos="0"/>
              </a:tabLst>
            </a:pPr>
            <a:r>
              <a:rPr b="1" lang="en-US" sz="2800" spc="-1" strike="noStrike">
                <a:solidFill>
                  <a:srgbClr val="000000"/>
                </a:solidFill>
                <a:latin typeface="Times New Roman"/>
                <a:ea typeface="MS Gothic"/>
              </a:rPr>
              <a:t>Please announce your affiliation when you first address the group during a meeting slot</a:t>
            </a:r>
            <a:endParaRPr b="1" lang="en-GB" sz="2800" spc="-1" strike="noStrike">
              <a:solidFill>
                <a:srgbClr val="000000"/>
              </a:solidFill>
              <a:latin typeface="Times New Roman"/>
            </a:endParaRPr>
          </a:p>
          <a:p>
            <a:pPr marL="343080" indent="0" algn="ctr">
              <a:lnSpc>
                <a:spcPct val="100000"/>
              </a:lnSpc>
              <a:spcBef>
                <a:spcPts val="601"/>
              </a:spcBef>
              <a:buNone/>
              <a:tabLst>
                <a:tab algn="l" pos="0"/>
              </a:tabLst>
            </a:pPr>
            <a:endParaRPr b="1" lang="en-GB" sz="2400" spc="-1" strike="noStrike">
              <a:solidFill>
                <a:srgbClr val="000000"/>
              </a:solidFill>
              <a:latin typeface="Times New Roman"/>
            </a:endParaRPr>
          </a:p>
        </p:txBody>
      </p:sp>
      <p:sp>
        <p:nvSpPr>
          <p:cNvPr id="206" name="PlaceHolder 3"/>
          <p:cNvSpPr>
            <a:spLocks noGrp="1"/>
          </p:cNvSpPr>
          <p:nvPr>
            <p:ph type="sldNum" idx="13"/>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412796D1-0E4C-4FC3-B778-A4B5640F72F0}"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u="sng">
                <a:solidFill>
                  <a:srgbClr val="000000"/>
                </a:solidFill>
                <a:uFillTx/>
                <a:latin typeface="Calibri"/>
                <a:ea typeface="MS Gothic"/>
              </a:rPr>
              <a:t>Participants have a duty to inform the IEEE</a:t>
            </a:r>
            <a:endParaRPr b="0" lang="en-GB" sz="3200" spc="-1" strike="noStrike">
              <a:solidFill>
                <a:srgbClr val="ffffff"/>
              </a:solidFill>
              <a:latin typeface="Times New Roman"/>
            </a:endParaRPr>
          </a:p>
        </p:txBody>
      </p:sp>
      <p:sp>
        <p:nvSpPr>
          <p:cNvPr id="208" name="PlaceHolder 2"/>
          <p:cNvSpPr>
            <a:spLocks noGrp="1"/>
          </p:cNvSpPr>
          <p:nvPr>
            <p:ph/>
          </p:nvPr>
        </p:nvSpPr>
        <p:spPr>
          <a:xfrm>
            <a:off x="914400" y="1981080"/>
            <a:ext cx="10360800" cy="4113000"/>
          </a:xfrm>
          <a:prstGeom prst="rect">
            <a:avLst/>
          </a:prstGeom>
          <a:noFill/>
          <a:ln w="9360">
            <a:noFill/>
          </a:ln>
        </p:spPr>
        <p:txBody>
          <a:bodyPr numCol="1" spcCol="0" lIns="92160" rIns="92160" tIns="46080" bIns="46080" anchor="t">
            <a:noAutofit/>
          </a:bodyPr>
          <a:p>
            <a:pPr lvl="1" marL="743040" indent="-285840">
              <a:lnSpc>
                <a:spcPct val="100000"/>
              </a:lnSpc>
              <a:spcBef>
                <a:spcPts val="499"/>
              </a:spcBef>
              <a:buClr>
                <a:srgbClr val="000000"/>
              </a:buClr>
              <a:buSzPct val="150000"/>
              <a:buFont typeface="Arial"/>
              <a:buChar char="•"/>
            </a:pPr>
            <a:r>
              <a:rPr b="1" lang="en-US" sz="2000" spc="-1" strike="noStrike">
                <a:solidFill>
                  <a:srgbClr val="000000"/>
                </a:solidFill>
                <a:latin typeface="Calibri"/>
                <a:ea typeface="MS Gothic"/>
              </a:rPr>
              <a:t>Participants </a:t>
            </a:r>
            <a:r>
              <a:rPr b="1" lang="en-US" sz="2000" spc="-1" strike="noStrike" u="sng">
                <a:solidFill>
                  <a:srgbClr val="000000"/>
                </a:solidFill>
                <a:uFillTx/>
                <a:latin typeface="Calibri"/>
                <a:ea typeface="MS Gothic"/>
              </a:rPr>
              <a:t>shall</a:t>
            </a:r>
            <a:r>
              <a:rPr b="1" lang="en-US" sz="2000" spc="-1" strike="noStrike">
                <a:solidFill>
                  <a:srgbClr val="000000"/>
                </a:solidFill>
                <a:latin typeface="Calibri"/>
                <a:ea typeface="MS Gothic"/>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GB" sz="2000" spc="-1" strike="noStrike">
              <a:solidFill>
                <a:srgbClr val="000000"/>
              </a:solidFill>
              <a:latin typeface="Times New Roman"/>
            </a:endParaRPr>
          </a:p>
          <a:p>
            <a:pPr indent="0">
              <a:spcBef>
                <a:spcPts val="1417"/>
              </a:spcBef>
              <a:buNone/>
            </a:pPr>
            <a:endParaRPr b="1" lang="en-GB" sz="2000" spc="-1" strike="noStrike">
              <a:solidFill>
                <a:srgbClr val="000000"/>
              </a:solidFill>
              <a:latin typeface="Times New Roman"/>
            </a:endParaRPr>
          </a:p>
          <a:p>
            <a:pPr lvl="1" marL="743040" indent="-285840">
              <a:lnSpc>
                <a:spcPct val="100000"/>
              </a:lnSpc>
              <a:spcBef>
                <a:spcPts val="499"/>
              </a:spcBef>
              <a:buClr>
                <a:srgbClr val="000000"/>
              </a:buClr>
              <a:buSzPct val="150000"/>
              <a:buFont typeface="Arial"/>
              <a:buChar char="•"/>
            </a:pPr>
            <a:r>
              <a:rPr b="1" lang="en-US" sz="2000" spc="-1" strike="noStrike">
                <a:solidFill>
                  <a:srgbClr val="000000"/>
                </a:solidFill>
                <a:latin typeface="Calibri"/>
                <a:ea typeface="MS Gothic"/>
              </a:rPr>
              <a:t>Participants </a:t>
            </a:r>
            <a:r>
              <a:rPr b="1" lang="en-US" sz="2000" spc="-1" strike="noStrike" u="sng">
                <a:solidFill>
                  <a:srgbClr val="000000"/>
                </a:solidFill>
                <a:uFillTx/>
                <a:latin typeface="Calibri"/>
                <a:ea typeface="MS Gothic"/>
              </a:rPr>
              <a:t>should </a:t>
            </a:r>
            <a:r>
              <a:rPr b="1" lang="en-US" sz="2000" spc="-1" strike="noStrike">
                <a:solidFill>
                  <a:srgbClr val="000000"/>
                </a:solidFill>
                <a:latin typeface="Calibri"/>
                <a:ea typeface="MS Gothic"/>
              </a:rPr>
              <a:t>inform the IEEE (or cause the IEEE to be informed) of the identity of any other holders of potential Essential Patent Claims</a:t>
            </a:r>
            <a:endParaRPr b="0" lang="en-GB" sz="2000" spc="-1" strike="noStrike">
              <a:solidFill>
                <a:srgbClr val="000000"/>
              </a:solidFill>
              <a:latin typeface="Times New Roman"/>
            </a:endParaRPr>
          </a:p>
          <a:p>
            <a:pPr indent="0">
              <a:spcBef>
                <a:spcPts val="1417"/>
              </a:spcBef>
              <a:buNone/>
            </a:pPr>
            <a:endParaRPr b="1" lang="en-GB" sz="2000" spc="-1" strike="noStrike">
              <a:solidFill>
                <a:srgbClr val="000000"/>
              </a:solidFill>
              <a:latin typeface="Times New Roman"/>
            </a:endParaRPr>
          </a:p>
          <a:p>
            <a:pPr marL="457200" indent="0" algn="ctr">
              <a:lnSpc>
                <a:spcPct val="100000"/>
              </a:lnSpc>
              <a:spcBef>
                <a:spcPts val="499"/>
              </a:spcBef>
              <a:buNone/>
              <a:tabLst>
                <a:tab algn="l" pos="0"/>
              </a:tabLst>
            </a:pPr>
            <a:r>
              <a:rPr b="1" lang="en-US" sz="3200" spc="-1" strike="noStrike">
                <a:solidFill>
                  <a:srgbClr val="000000"/>
                </a:solidFill>
                <a:latin typeface="Calibri"/>
                <a:ea typeface="MS Gothic"/>
              </a:rPr>
              <a:t>Early identification of holders of potential Essential Patent Claims is encouraged</a:t>
            </a:r>
            <a:endParaRPr b="1" lang="en-GB" sz="3200" spc="-1" strike="noStrike">
              <a:solidFill>
                <a:srgbClr val="000000"/>
              </a:solidFill>
              <a:latin typeface="Times New Roman"/>
            </a:endParaRPr>
          </a:p>
        </p:txBody>
      </p:sp>
      <p:sp>
        <p:nvSpPr>
          <p:cNvPr id="209" name="PlaceHolder 3"/>
          <p:cNvSpPr>
            <a:spLocks noGrp="1"/>
          </p:cNvSpPr>
          <p:nvPr>
            <p:ph type="sldNum" idx="14"/>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13D32BB5-2367-4C29-A554-EE786C856A59}"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
        <p:nvSpPr>
          <p:cNvPr id="210" name="Text Box 1028"/>
          <p:cNvSpPr/>
          <p:nvPr/>
        </p:nvSpPr>
        <p:spPr>
          <a:xfrm>
            <a:off x="1585800" y="6095880"/>
            <a:ext cx="95076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1" lang="en-US" sz="1800" spc="-1" strike="noStrike" u="sng">
                <a:solidFill>
                  <a:srgbClr val="000000"/>
                </a:solidFill>
                <a:uFillTx/>
                <a:latin typeface="Times New Roman"/>
                <a:ea typeface="MS Gothic"/>
              </a:rPr>
              <a:t>Slide #1</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u="sng">
                <a:solidFill>
                  <a:srgbClr val="000000"/>
                </a:solidFill>
                <a:uFillTx/>
                <a:latin typeface="Calibri"/>
                <a:ea typeface="MS Gothic"/>
              </a:rPr>
              <a:t>Ways to inform IEEE</a:t>
            </a:r>
            <a:endParaRPr b="0" lang="en-GB" sz="3200" spc="-1" strike="noStrike">
              <a:solidFill>
                <a:srgbClr val="ffffff"/>
              </a:solidFill>
              <a:latin typeface="Times New Roman"/>
            </a:endParaRPr>
          </a:p>
        </p:txBody>
      </p:sp>
      <p:sp>
        <p:nvSpPr>
          <p:cNvPr id="212" name="PlaceHolder 2"/>
          <p:cNvSpPr>
            <a:spLocks noGrp="1"/>
          </p:cNvSpPr>
          <p:nvPr>
            <p:ph/>
          </p:nvPr>
        </p:nvSpPr>
        <p:spPr>
          <a:xfrm>
            <a:off x="914400" y="1981080"/>
            <a:ext cx="10360800" cy="4113000"/>
          </a:xfrm>
          <a:prstGeom prst="rect">
            <a:avLst/>
          </a:prstGeom>
          <a:noFill/>
          <a:ln w="9360">
            <a:noFill/>
          </a:ln>
        </p:spPr>
        <p:txBody>
          <a:bodyPr numCol="1" spcCol="0" lIns="92160" rIns="92160" tIns="46080" bIns="46080" anchor="t">
            <a:noAutofit/>
          </a:bodyPr>
          <a:p>
            <a:pPr marL="343080" indent="-343080">
              <a:lnSpc>
                <a:spcPct val="100000"/>
              </a:lnSpc>
              <a:spcBef>
                <a:spcPts val="601"/>
              </a:spcBef>
              <a:buClr>
                <a:srgbClr val="000000"/>
              </a:buClr>
              <a:buSzPct val="150000"/>
              <a:buFont typeface="Arial"/>
              <a:buChar char="•"/>
            </a:pPr>
            <a:r>
              <a:rPr b="1" lang="en-US" sz="2000" spc="-1" strike="noStrike">
                <a:solidFill>
                  <a:srgbClr val="000000"/>
                </a:solidFill>
                <a:latin typeface="Calibri"/>
                <a:ea typeface="MS Gothic"/>
              </a:rPr>
              <a:t>Cause an LOA to be submitted to the IEEE-SA (patcom@ieee.org); or</a:t>
            </a:r>
            <a:endParaRPr b="1" lang="en-GB" sz="2000" spc="-1" strike="noStrike">
              <a:solidFill>
                <a:srgbClr val="000000"/>
              </a:solidFill>
              <a:latin typeface="Times New Roman"/>
            </a:endParaRPr>
          </a:p>
          <a:p>
            <a:pPr indent="0">
              <a:lnSpc>
                <a:spcPct val="100000"/>
              </a:lnSpc>
              <a:spcBef>
                <a:spcPts val="601"/>
              </a:spcBef>
              <a:buNone/>
              <a:tabLst>
                <a:tab algn="l" pos="0"/>
              </a:tabLst>
            </a:pPr>
            <a:endParaRPr b="1" lang="en-GB" sz="2000" spc="-1" strike="noStrike">
              <a:solidFill>
                <a:srgbClr val="000000"/>
              </a:solidFill>
              <a:latin typeface="Times New Roman"/>
            </a:endParaRPr>
          </a:p>
          <a:p>
            <a:pPr marL="343080" indent="-343080">
              <a:lnSpc>
                <a:spcPct val="100000"/>
              </a:lnSpc>
              <a:spcBef>
                <a:spcPts val="601"/>
              </a:spcBef>
              <a:buClr>
                <a:srgbClr val="000000"/>
              </a:buClr>
              <a:buSzPct val="150000"/>
              <a:buFont typeface="Arial"/>
              <a:buChar char="•"/>
              <a:tabLst>
                <a:tab algn="l" pos="0"/>
              </a:tabLst>
            </a:pPr>
            <a:r>
              <a:rPr b="1" lang="en-US" sz="2000" spc="-1" strike="noStrike">
                <a:solidFill>
                  <a:srgbClr val="000000"/>
                </a:solidFill>
                <a:latin typeface="Calibri"/>
                <a:ea typeface="MS Gothic"/>
              </a:rPr>
              <a:t>Provide the chair of this group with the identity of the holder(s) of any and all such claims as soon as possible; or</a:t>
            </a:r>
            <a:endParaRPr b="1" lang="en-GB" sz="2000" spc="-1" strike="noStrike">
              <a:solidFill>
                <a:srgbClr val="000000"/>
              </a:solidFill>
              <a:latin typeface="Times New Roman"/>
            </a:endParaRPr>
          </a:p>
          <a:p>
            <a:pPr indent="0">
              <a:lnSpc>
                <a:spcPct val="100000"/>
              </a:lnSpc>
              <a:spcBef>
                <a:spcPts val="601"/>
              </a:spcBef>
              <a:buNone/>
              <a:tabLst>
                <a:tab algn="l" pos="0"/>
              </a:tabLst>
            </a:pPr>
            <a:endParaRPr b="1" lang="en-GB" sz="2000" spc="-1" strike="noStrike">
              <a:solidFill>
                <a:srgbClr val="000000"/>
              </a:solidFill>
              <a:latin typeface="Times New Roman"/>
            </a:endParaRPr>
          </a:p>
          <a:p>
            <a:pPr marL="343080" indent="-343080">
              <a:lnSpc>
                <a:spcPct val="100000"/>
              </a:lnSpc>
              <a:spcBef>
                <a:spcPts val="601"/>
              </a:spcBef>
              <a:buClr>
                <a:srgbClr val="000000"/>
              </a:buClr>
              <a:buSzPct val="150000"/>
              <a:buFont typeface="Arial"/>
              <a:buChar char="•"/>
              <a:tabLst>
                <a:tab algn="l" pos="0"/>
              </a:tabLst>
            </a:pPr>
            <a:r>
              <a:rPr b="1" lang="en-US" sz="2000" spc="-1" strike="noStrike">
                <a:solidFill>
                  <a:srgbClr val="000000"/>
                </a:solidFill>
                <a:latin typeface="Calibri"/>
                <a:ea typeface="MS Gothic"/>
              </a:rPr>
              <a:t>Speak up now and respond to this Call for Potentially Essential Patents</a:t>
            </a:r>
            <a:endParaRPr b="1" lang="en-GB" sz="2000" spc="-1" strike="noStrike">
              <a:solidFill>
                <a:srgbClr val="000000"/>
              </a:solidFill>
              <a:latin typeface="Times New Roman"/>
            </a:endParaRPr>
          </a:p>
          <a:p>
            <a:pPr indent="0">
              <a:lnSpc>
                <a:spcPct val="100000"/>
              </a:lnSpc>
              <a:spcBef>
                <a:spcPts val="601"/>
              </a:spcBef>
              <a:buNone/>
              <a:tabLst>
                <a:tab algn="l" pos="0"/>
              </a:tabLst>
            </a:pPr>
            <a:r>
              <a:rPr b="1" lang="en-US" sz="2000" spc="-1" strike="noStrike">
                <a:solidFill>
                  <a:srgbClr val="000000"/>
                </a:solidFill>
                <a:latin typeface="Calibri"/>
                <a:ea typeface="MS Gothic"/>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2000"/>
            </a:br>
            <a:endParaRPr b="1" lang="en-GB" sz="2000" spc="-1" strike="noStrike">
              <a:solidFill>
                <a:srgbClr val="000000"/>
              </a:solidFill>
              <a:latin typeface="Times New Roman"/>
            </a:endParaRPr>
          </a:p>
        </p:txBody>
      </p:sp>
      <p:sp>
        <p:nvSpPr>
          <p:cNvPr id="213" name="PlaceHolder 3"/>
          <p:cNvSpPr>
            <a:spLocks noGrp="1"/>
          </p:cNvSpPr>
          <p:nvPr>
            <p:ph type="sldNum" idx="15"/>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526D2CFF-B196-4DDE-8503-1775F40ED582}"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
        <p:nvSpPr>
          <p:cNvPr id="214" name="Text Box 6"/>
          <p:cNvSpPr/>
          <p:nvPr/>
        </p:nvSpPr>
        <p:spPr>
          <a:xfrm>
            <a:off x="1575360" y="6095880"/>
            <a:ext cx="95076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1" lang="en-US" sz="1800" spc="-1" strike="noStrike" u="sng">
                <a:solidFill>
                  <a:srgbClr val="000000"/>
                </a:solidFill>
                <a:uFillTx/>
                <a:latin typeface="Times New Roman"/>
                <a:ea typeface="MS Gothic"/>
              </a:rPr>
              <a:t>Slide #2</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PlaceHolder 1"/>
          <p:cNvSpPr>
            <a:spLocks noGrp="1"/>
          </p:cNvSpPr>
          <p:nvPr>
            <p:ph type="title"/>
          </p:nvPr>
        </p:nvSpPr>
        <p:spPr>
          <a:xfrm>
            <a:off x="914400" y="685800"/>
            <a:ext cx="10360800" cy="1064880"/>
          </a:xfrm>
          <a:prstGeom prst="rect">
            <a:avLst/>
          </a:prstGeom>
          <a:noFill/>
          <a:ln w="9360">
            <a:noFill/>
          </a:ln>
        </p:spPr>
        <p:txBody>
          <a:bodyPr numCol="1" spcCol="0" lIns="92160" rIns="92160" tIns="46080" bIns="46080" anchor="ctr">
            <a:noAutofit/>
          </a:bodyPr>
          <a:p>
            <a:pPr indent="0" algn="ctr">
              <a:lnSpc>
                <a:spcPct val="100000"/>
              </a:lnSpc>
              <a:buNone/>
            </a:pPr>
            <a:r>
              <a:rPr b="1" lang="en-US" sz="3200" spc="-1" strike="noStrike" u="sng">
                <a:solidFill>
                  <a:srgbClr val="000000"/>
                </a:solidFill>
                <a:uFillTx/>
                <a:latin typeface="Calibri"/>
                <a:ea typeface="MS Gothic"/>
              </a:rPr>
              <a:t>Other guidelines for IEEE WG meetings</a:t>
            </a:r>
            <a:endParaRPr b="0" lang="en-GB" sz="3200" spc="-1" strike="noStrike">
              <a:solidFill>
                <a:srgbClr val="ffffff"/>
              </a:solidFill>
              <a:latin typeface="Times New Roman"/>
            </a:endParaRPr>
          </a:p>
        </p:txBody>
      </p:sp>
      <p:sp>
        <p:nvSpPr>
          <p:cNvPr id="216" name="PlaceHolder 2"/>
          <p:cNvSpPr>
            <a:spLocks noGrp="1"/>
          </p:cNvSpPr>
          <p:nvPr>
            <p:ph/>
          </p:nvPr>
        </p:nvSpPr>
        <p:spPr>
          <a:xfrm>
            <a:off x="914400" y="1751040"/>
            <a:ext cx="10360800" cy="4343040"/>
          </a:xfrm>
          <a:prstGeom prst="rect">
            <a:avLst/>
          </a:prstGeom>
          <a:noFill/>
          <a:ln w="9360">
            <a:noFill/>
          </a:ln>
        </p:spPr>
        <p:txBody>
          <a:bodyPr numCol="1" spcCol="0" lIns="92160" rIns="92160" tIns="46080" bIns="46080" anchor="t">
            <a:noAutofit/>
          </a:bodyPr>
          <a:p>
            <a:pPr marL="343080" indent="-343080">
              <a:lnSpc>
                <a:spcPct val="80000"/>
              </a:lnSpc>
              <a:spcBef>
                <a:spcPts val="601"/>
              </a:spcBef>
              <a:spcAft>
                <a:spcPts val="799"/>
              </a:spcAft>
              <a:buClr>
                <a:srgbClr val="000000"/>
              </a:buClr>
              <a:buSzPct val="150000"/>
              <a:buFont typeface="Arial"/>
              <a:buChar char="•"/>
            </a:pPr>
            <a:r>
              <a:rPr b="1" lang="en-US" sz="2000" spc="-1" strike="noStrike">
                <a:solidFill>
                  <a:srgbClr val="000000"/>
                </a:solidFill>
                <a:latin typeface="Calibri"/>
                <a:ea typeface="MS Gothic"/>
              </a:rPr>
              <a:t>All IEEE-SA standards meetings shall be conducted in compliance with all applicable laws, including antitrust and competition laws. </a:t>
            </a:r>
            <a:endParaRPr b="1" lang="en-GB" sz="2000" spc="-1" strike="noStrike">
              <a:solidFill>
                <a:srgbClr val="000000"/>
              </a:solidFill>
              <a:latin typeface="Times New Roman"/>
            </a:endParaRPr>
          </a:p>
          <a:p>
            <a:pPr lvl="1" marL="743040" indent="-285840">
              <a:lnSpc>
                <a:spcPct val="80000"/>
              </a:lnSpc>
              <a:spcBef>
                <a:spcPts val="499"/>
              </a:spcBef>
              <a:spcAft>
                <a:spcPts val="720"/>
              </a:spcAft>
              <a:buClr>
                <a:srgbClr val="000000"/>
              </a:buClr>
              <a:buSzPct val="150000"/>
              <a:buFont typeface="Arial"/>
              <a:buChar char="•"/>
            </a:pPr>
            <a:r>
              <a:rPr b="1" lang="en-US" sz="1800" spc="-1" strike="noStrike">
                <a:solidFill>
                  <a:srgbClr val="000000"/>
                </a:solidFill>
                <a:latin typeface="Calibri"/>
                <a:ea typeface="MS Gothic"/>
              </a:rPr>
              <a:t>Don’t discuss the interpretation, validity, or essentiality of patents/patent claims. </a:t>
            </a:r>
            <a:endParaRPr b="0" lang="en-GB" sz="1800" spc="-1" strike="noStrike">
              <a:solidFill>
                <a:srgbClr val="000000"/>
              </a:solidFill>
              <a:latin typeface="Times New Roman"/>
            </a:endParaRPr>
          </a:p>
          <a:p>
            <a:pPr lvl="1" marL="743040" indent="-285840">
              <a:lnSpc>
                <a:spcPct val="80000"/>
              </a:lnSpc>
              <a:spcBef>
                <a:spcPts val="499"/>
              </a:spcBef>
              <a:spcAft>
                <a:spcPts val="720"/>
              </a:spcAft>
              <a:buClr>
                <a:srgbClr val="000000"/>
              </a:buClr>
              <a:buSzPct val="150000"/>
              <a:buFont typeface="Arial"/>
              <a:buChar char="•"/>
            </a:pPr>
            <a:r>
              <a:rPr b="1" lang="en-US" sz="1800" spc="-1" strike="noStrike">
                <a:solidFill>
                  <a:srgbClr val="000000"/>
                </a:solidFill>
                <a:latin typeface="Calibri"/>
                <a:ea typeface="MS Gothic"/>
              </a:rPr>
              <a:t>Don’t discuss specific license rates, terms, or conditions.</a:t>
            </a:r>
            <a:endParaRPr b="0" lang="en-GB" sz="1800" spc="-1" strike="noStrike">
              <a:solidFill>
                <a:srgbClr val="000000"/>
              </a:solidFill>
              <a:latin typeface="Times New Roman"/>
            </a:endParaRPr>
          </a:p>
          <a:p>
            <a:pPr lvl="2" marL="1143000" indent="-228600">
              <a:lnSpc>
                <a:spcPct val="80000"/>
              </a:lnSpc>
              <a:spcBef>
                <a:spcPts val="451"/>
              </a:spcBef>
              <a:spcAft>
                <a:spcPts val="641"/>
              </a:spcAft>
              <a:buClr>
                <a:srgbClr val="000000"/>
              </a:buClr>
              <a:buSzPct val="150000"/>
              <a:buFont typeface="Arial"/>
              <a:buChar char="•"/>
            </a:pPr>
            <a:r>
              <a:rPr b="0" lang="en-US" sz="1600" spc="-1" strike="noStrike">
                <a:solidFill>
                  <a:srgbClr val="000000"/>
                </a:solidFill>
                <a:latin typeface="Calibri"/>
                <a:ea typeface="MS Gothic"/>
              </a:rPr>
              <a:t>Relative costs of different technical approaches that include relative costs of patent licensing terms may be discussed in standards development meetings. </a:t>
            </a:r>
            <a:endParaRPr b="0" lang="en-GB" sz="1600" spc="-1" strike="noStrike">
              <a:solidFill>
                <a:srgbClr val="000000"/>
              </a:solidFill>
              <a:latin typeface="Times New Roman"/>
            </a:endParaRPr>
          </a:p>
          <a:p>
            <a:pPr lvl="3" marL="1600200" indent="-228600">
              <a:lnSpc>
                <a:spcPct val="80000"/>
              </a:lnSpc>
              <a:spcBef>
                <a:spcPts val="400"/>
              </a:spcBef>
              <a:spcAft>
                <a:spcPts val="641"/>
              </a:spcAft>
              <a:buClr>
                <a:srgbClr val="000000"/>
              </a:buClr>
              <a:buSzPct val="150000"/>
              <a:buFont typeface="Arial"/>
              <a:buChar char="•"/>
            </a:pPr>
            <a:r>
              <a:rPr b="1" lang="en-GB" sz="1600" spc="-1" strike="noStrike">
                <a:solidFill>
                  <a:srgbClr val="000000"/>
                </a:solidFill>
                <a:latin typeface="Calibri"/>
                <a:ea typeface="MS Gothic"/>
              </a:rPr>
              <a:t>Technical considerations remain the primary focus</a:t>
            </a:r>
            <a:endParaRPr b="0" lang="en-GB" sz="1600" spc="-1" strike="noStrike">
              <a:solidFill>
                <a:srgbClr val="000000"/>
              </a:solidFill>
              <a:latin typeface="Times New Roman"/>
            </a:endParaRPr>
          </a:p>
          <a:p>
            <a:pPr lvl="1" marL="743040" indent="-285840">
              <a:lnSpc>
                <a:spcPct val="80000"/>
              </a:lnSpc>
              <a:spcBef>
                <a:spcPts val="499"/>
              </a:spcBef>
              <a:spcAft>
                <a:spcPts val="720"/>
              </a:spcAft>
              <a:buClr>
                <a:srgbClr val="000000"/>
              </a:buClr>
              <a:buSzPct val="150000"/>
              <a:buFont typeface="Arial"/>
              <a:buChar char="•"/>
            </a:pPr>
            <a:r>
              <a:rPr b="1" lang="en-US" sz="1800" spc="-1" strike="noStrike">
                <a:solidFill>
                  <a:srgbClr val="000000"/>
                </a:solidFill>
                <a:latin typeface="Calibri"/>
                <a:ea typeface="MS Gothic"/>
              </a:rPr>
              <a:t>Don’t discuss or engage in the fixing of product prices, allocation of customers, or division of sales markets.</a:t>
            </a:r>
            <a:endParaRPr b="0" lang="en-GB" sz="1800" spc="-1" strike="noStrike">
              <a:solidFill>
                <a:srgbClr val="000000"/>
              </a:solidFill>
              <a:latin typeface="Times New Roman"/>
            </a:endParaRPr>
          </a:p>
          <a:p>
            <a:pPr lvl="1" marL="743040" indent="-285840">
              <a:lnSpc>
                <a:spcPct val="80000"/>
              </a:lnSpc>
              <a:spcBef>
                <a:spcPts val="499"/>
              </a:spcBef>
              <a:spcAft>
                <a:spcPts val="720"/>
              </a:spcAft>
              <a:buClr>
                <a:srgbClr val="000000"/>
              </a:buClr>
              <a:buSzPct val="150000"/>
              <a:buFont typeface="Arial"/>
              <a:buChar char="•"/>
            </a:pPr>
            <a:r>
              <a:rPr b="1" lang="en-US" sz="1800" spc="-1" strike="noStrike">
                <a:solidFill>
                  <a:srgbClr val="000000"/>
                </a:solidFill>
                <a:latin typeface="Calibri"/>
                <a:ea typeface="MS Gothic"/>
              </a:rPr>
              <a:t>Don’t discuss the status or substance of ongoing or threatened litigation.</a:t>
            </a:r>
            <a:endParaRPr b="0" lang="en-GB" sz="1800" spc="-1" strike="noStrike">
              <a:solidFill>
                <a:srgbClr val="000000"/>
              </a:solidFill>
              <a:latin typeface="Times New Roman"/>
            </a:endParaRPr>
          </a:p>
          <a:p>
            <a:pPr lvl="1" marL="743040" indent="-285840">
              <a:lnSpc>
                <a:spcPct val="80000"/>
              </a:lnSpc>
              <a:spcBef>
                <a:spcPts val="499"/>
              </a:spcBef>
              <a:spcAft>
                <a:spcPts val="720"/>
              </a:spcAft>
              <a:buClr>
                <a:srgbClr val="000000"/>
              </a:buClr>
              <a:buSzPct val="150000"/>
              <a:buFont typeface="Arial"/>
              <a:buChar char="•"/>
            </a:pPr>
            <a:r>
              <a:rPr b="1" lang="en-US" sz="1800" spc="-1" strike="noStrike">
                <a:solidFill>
                  <a:srgbClr val="000000"/>
                </a:solidFill>
                <a:latin typeface="Calibri"/>
                <a:ea typeface="MS Gothic"/>
              </a:rPr>
              <a:t>Don’t be silent if inappropriate topics are discussed … do formally object immediately.</a:t>
            </a:r>
            <a:endParaRPr b="0" lang="en-GB" sz="1800" spc="-1" strike="noStrike">
              <a:solidFill>
                <a:srgbClr val="000000"/>
              </a:solidFill>
              <a:latin typeface="Times New Roman"/>
            </a:endParaRPr>
          </a:p>
          <a:p>
            <a:pPr marL="343080" indent="0" algn="ctr">
              <a:lnSpc>
                <a:spcPct val="80000"/>
              </a:lnSpc>
              <a:spcBef>
                <a:spcPts val="601"/>
              </a:spcBef>
              <a:buNone/>
              <a:tabLst>
                <a:tab algn="l" pos="0"/>
              </a:tabLst>
            </a:pPr>
            <a:r>
              <a:rPr b="1" lang="en-US" sz="1050" spc="-1" strike="noStrike">
                <a:solidFill>
                  <a:srgbClr val="000000"/>
                </a:solidFill>
                <a:latin typeface="Calibri"/>
                <a:ea typeface="MS Gothic"/>
              </a:rPr>
              <a:t>---------------------------------------------------------------   </a:t>
            </a:r>
            <a:endParaRPr b="1" lang="en-GB" sz="1050" spc="-1" strike="noStrike">
              <a:solidFill>
                <a:srgbClr val="000000"/>
              </a:solidFill>
              <a:latin typeface="Times New Roman"/>
            </a:endParaRPr>
          </a:p>
          <a:p>
            <a:pPr marL="343080" indent="0" algn="ctr">
              <a:lnSpc>
                <a:spcPct val="80000"/>
              </a:lnSpc>
              <a:spcBef>
                <a:spcPts val="601"/>
              </a:spcBef>
              <a:buNone/>
              <a:tabLst>
                <a:tab algn="l" pos="0"/>
              </a:tabLst>
            </a:pPr>
            <a:r>
              <a:rPr b="1" lang="en-US" sz="1400" spc="-1" strike="noStrike">
                <a:solidFill>
                  <a:srgbClr val="000000"/>
                </a:solidFill>
                <a:latin typeface="Calibri"/>
                <a:ea typeface="MS Gothic"/>
              </a:rPr>
              <a:t>For more details, see </a:t>
            </a:r>
            <a:r>
              <a:rPr b="1" i="1" lang="en-US" sz="1400" spc="-1" strike="noStrike">
                <a:solidFill>
                  <a:srgbClr val="000000"/>
                </a:solidFill>
                <a:latin typeface="Calibri"/>
                <a:ea typeface="MS Gothic"/>
              </a:rPr>
              <a:t>IEEE-SA Standards Board Operations Manual</a:t>
            </a:r>
            <a:r>
              <a:rPr b="1" lang="en-US" sz="1400" spc="-1" strike="noStrike">
                <a:solidFill>
                  <a:srgbClr val="000000"/>
                </a:solidFill>
                <a:latin typeface="Calibri"/>
                <a:ea typeface="MS Gothic"/>
              </a:rPr>
              <a:t>, clause 5.3.10 and </a:t>
            </a:r>
            <a:br>
              <a:rPr sz="1400"/>
            </a:br>
            <a:r>
              <a:rPr b="1" i="1" lang="en-US" sz="1400" spc="-1" strike="noStrike">
                <a:solidFill>
                  <a:srgbClr val="000000"/>
                </a:solidFill>
                <a:latin typeface="Calibri"/>
                <a:ea typeface="MS Gothic"/>
              </a:rPr>
              <a:t>Antitrust and Competition Policy: What You Need to Know </a:t>
            </a:r>
            <a:r>
              <a:rPr b="1" lang="en-US" sz="1400" spc="-1" strike="noStrike">
                <a:solidFill>
                  <a:srgbClr val="000000"/>
                </a:solidFill>
                <a:latin typeface="Calibri"/>
                <a:ea typeface="MS Gothic"/>
              </a:rPr>
              <a:t>at http://standards.ieee.org/develop/policies/antitrust.pdf</a:t>
            </a:r>
            <a:endParaRPr b="1" lang="en-GB" sz="1400" spc="-1" strike="noStrike">
              <a:solidFill>
                <a:srgbClr val="000000"/>
              </a:solidFill>
              <a:latin typeface="Times New Roman"/>
            </a:endParaRPr>
          </a:p>
        </p:txBody>
      </p:sp>
      <p:sp>
        <p:nvSpPr>
          <p:cNvPr id="217" name="PlaceHolder 3"/>
          <p:cNvSpPr>
            <a:spLocks noGrp="1"/>
          </p:cNvSpPr>
          <p:nvPr>
            <p:ph type="sldNum" idx="16"/>
          </p:nvPr>
        </p:nvSpPr>
        <p:spPr>
          <a:xfrm>
            <a:off x="5793480" y="6475320"/>
            <a:ext cx="704520" cy="363240"/>
          </a:xfrm>
          <a:prstGeom prst="rect">
            <a:avLst/>
          </a:prstGeom>
          <a:noFill/>
          <a:ln w="9360">
            <a:noFill/>
          </a:ln>
        </p:spPr>
        <p:txBody>
          <a:bodyPr numCol="1" spcCol="0" lIns="0" rIns="0" tIns="0" bIns="0" anchor="t">
            <a:noAutofit/>
          </a:bodyPr>
          <a:lstStyle>
            <a:lvl1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E18459FE-7A1D-4F5C-860E-2F2CF8F908D7}" type="slidenum">
              <a:rPr b="0" lang="en-GB" sz="1200" spc="-1" strike="noStrike">
                <a:solidFill>
                  <a:srgbClr val="000000"/>
                </a:solidFill>
                <a:latin typeface="Times New Roman"/>
                <a:ea typeface="MS Gothic"/>
              </a:rPr>
              <a:t>&lt;number&gt;</a:t>
            </a:fld>
            <a:endParaRPr b="0" lang="en-US" sz="1200" spc="-1" strike="noStrike">
              <a:solidFill>
                <a:srgbClr val="000000"/>
              </a:solidFill>
              <a:latin typeface="Times New Roman"/>
            </a:endParaRPr>
          </a:p>
        </p:txBody>
      </p:sp>
      <p:sp>
        <p:nvSpPr>
          <p:cNvPr id="218" name="Text Box 1028"/>
          <p:cNvSpPr/>
          <p:nvPr/>
        </p:nvSpPr>
        <p:spPr>
          <a:xfrm>
            <a:off x="1604880" y="6107040"/>
            <a:ext cx="95076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1" lang="en-US" sz="1800" spc="-1" strike="noStrike" u="sng">
                <a:solidFill>
                  <a:srgbClr val="000000"/>
                </a:solidFill>
                <a:uFillTx/>
                <a:latin typeface="Times New Roman"/>
                <a:ea typeface="MS Gothic"/>
              </a:rPr>
              <a:t>Slide #3</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802-11-Submission-16-9</Template>
  <TotalTime>40204</TotalTime>
  <Application>LibreOffice/7.4.4.2$Windows_X86_64 LibreOffice_project/85569322deea74ec9134968a29af2df5663baa21</Application>
  <AppVersion>15.0000</AppVersion>
  <Words>3402</Words>
  <Paragraphs>407</Paragraphs>
  <Company>Intel Corporation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2021-01-26T19:12:38Z</dcterms:created>
  <dc:creator>Hamilton, Mark</dc:creator>
  <dc:description/>
  <dc:language>en-US</dc:language>
  <cp:lastModifiedBy/>
  <cp:lastPrinted>1601-01-01T00:00:00Z</cp:lastPrinted>
  <dcterms:modified xsi:type="dcterms:W3CDTF">2023-01-16T07:50:10Z</dcterms:modified>
  <cp:revision>350</cp:revision>
  <dc:subject/>
  <dc:title>[place presentation subject title text here]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22</vt:i4>
  </property>
  <property fmtid="{D5CDD505-2E9C-101B-9397-08002B2CF9AE}" pid="3" name="PresentationFormat">
    <vt:lpwstr>Widescreen</vt:lpwstr>
  </property>
  <property fmtid="{D5CDD505-2E9C-101B-9397-08002B2CF9AE}" pid="4" name="Slides">
    <vt:i4>35</vt:i4>
  </property>
</Properties>
</file>