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 id="2147483744" r:id="rId5"/>
  </p:sldMasterIdLst>
  <p:notesMasterIdLst>
    <p:notesMasterId r:id="rId28"/>
  </p:notesMasterIdLst>
  <p:handoutMasterIdLst>
    <p:handoutMasterId r:id="rId29"/>
  </p:handoutMasterIdLst>
  <p:sldIdLst>
    <p:sldId id="256" r:id="rId6"/>
    <p:sldId id="257" r:id="rId7"/>
    <p:sldId id="265" r:id="rId8"/>
    <p:sldId id="394" r:id="rId9"/>
    <p:sldId id="486" r:id="rId10"/>
    <p:sldId id="545" r:id="rId11"/>
    <p:sldId id="546" r:id="rId12"/>
    <p:sldId id="258" r:id="rId13"/>
    <p:sldId id="259" r:id="rId14"/>
    <p:sldId id="260" r:id="rId15"/>
    <p:sldId id="261" r:id="rId16"/>
    <p:sldId id="262" r:id="rId17"/>
    <p:sldId id="263" r:id="rId18"/>
    <p:sldId id="547" r:id="rId19"/>
    <p:sldId id="548" r:id="rId20"/>
    <p:sldId id="283" r:id="rId21"/>
    <p:sldId id="528" r:id="rId22"/>
    <p:sldId id="542" r:id="rId23"/>
    <p:sldId id="543" r:id="rId24"/>
    <p:sldId id="544" r:id="rId25"/>
    <p:sldId id="501" r:id="rId26"/>
    <p:sldId id="264" r:id="rId27"/>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265"/>
            <p14:sldId id="394"/>
            <p14:sldId id="486"/>
            <p14:sldId id="545"/>
            <p14:sldId id="546"/>
            <p14:sldId id="258"/>
            <p14:sldId id="259"/>
            <p14:sldId id="260"/>
            <p14:sldId id="261"/>
            <p14:sldId id="262"/>
            <p14:sldId id="263"/>
            <p14:sldId id="547"/>
            <p14:sldId id="548"/>
          </p14:sldIdLst>
        </p14:section>
        <p14:section name="Closing Plenary" id="{BB49951C-DAD2-492A-A499-C494C1B632FE}">
          <p14:sldIdLst>
            <p14:sldId id="283"/>
            <p14:sldId id="528"/>
            <p14:sldId id="542"/>
            <p14:sldId id="543"/>
            <p14:sldId id="544"/>
            <p14:sldId id="501"/>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B1957B-2D54-40F8-850B-C43437573529}" v="19" dt="2023-01-16T09:08:02.0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94" autoAdjust="0"/>
    <p:restoredTop sz="81132" autoAdjust="0"/>
  </p:normalViewPr>
  <p:slideViewPr>
    <p:cSldViewPr>
      <p:cViewPr varScale="1">
        <p:scale>
          <a:sx n="64" d="100"/>
          <a:sy n="64" d="100"/>
        </p:scale>
        <p:origin x="102" y="35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ADB1957B-2D54-40F8-850B-C43437573529}"/>
    <pc:docChg chg="undo custSel delSld modSld sldOrd modMainMaster modSection">
      <pc:chgData name="Jon Rosdahl" userId="2820f357-2dd4-4127-8713-e0bfde0fd756" providerId="ADAL" clId="{ADB1957B-2D54-40F8-850B-C43437573529}" dt="2023-01-16T09:08:09.599" v="475" actId="15"/>
      <pc:docMkLst>
        <pc:docMk/>
      </pc:docMkLst>
      <pc:sldChg chg="modSp mod">
        <pc:chgData name="Jon Rosdahl" userId="2820f357-2dd4-4127-8713-e0bfde0fd756" providerId="ADAL" clId="{ADB1957B-2D54-40F8-850B-C43437573529}" dt="2023-01-16T08:03:50.127" v="8" actId="6549"/>
        <pc:sldMkLst>
          <pc:docMk/>
          <pc:sldMk cId="0" sldId="256"/>
        </pc:sldMkLst>
        <pc:spChg chg="mod">
          <ac:chgData name="Jon Rosdahl" userId="2820f357-2dd4-4127-8713-e0bfde0fd756" providerId="ADAL" clId="{ADB1957B-2D54-40F8-850B-C43437573529}" dt="2023-01-16T08:03:29.936" v="0"/>
          <ac:spMkLst>
            <pc:docMk/>
            <pc:sldMk cId="0" sldId="256"/>
            <ac:spMk id="3073" creationId="{00000000-0000-0000-0000-000000000000}"/>
          </ac:spMkLst>
        </pc:spChg>
        <pc:spChg chg="mod">
          <ac:chgData name="Jon Rosdahl" userId="2820f357-2dd4-4127-8713-e0bfde0fd756" providerId="ADAL" clId="{ADB1957B-2D54-40F8-850B-C43437573529}" dt="2023-01-16T08:03:50.127" v="8" actId="6549"/>
          <ac:spMkLst>
            <pc:docMk/>
            <pc:sldMk cId="0" sldId="256"/>
            <ac:spMk id="3074" creationId="{00000000-0000-0000-0000-000000000000}"/>
          </ac:spMkLst>
        </pc:spChg>
      </pc:sldChg>
      <pc:sldChg chg="modSp mod">
        <pc:chgData name="Jon Rosdahl" userId="2820f357-2dd4-4127-8713-e0bfde0fd756" providerId="ADAL" clId="{ADB1957B-2D54-40F8-850B-C43437573529}" dt="2023-01-16T08:26:51.901" v="43" actId="20577"/>
        <pc:sldMkLst>
          <pc:docMk/>
          <pc:sldMk cId="0" sldId="257"/>
        </pc:sldMkLst>
        <pc:spChg chg="mod">
          <ac:chgData name="Jon Rosdahl" userId="2820f357-2dd4-4127-8713-e0bfde0fd756" providerId="ADAL" clId="{ADB1957B-2D54-40F8-850B-C43437573529}" dt="2023-01-16T08:26:51.901" v="43" actId="20577"/>
          <ac:spMkLst>
            <pc:docMk/>
            <pc:sldMk cId="0" sldId="257"/>
            <ac:spMk id="4098" creationId="{00000000-0000-0000-0000-000000000000}"/>
          </ac:spMkLst>
        </pc:spChg>
      </pc:sldChg>
      <pc:sldChg chg="modSp mod modClrScheme chgLayout">
        <pc:chgData name="Jon Rosdahl" userId="2820f357-2dd4-4127-8713-e0bfde0fd756" providerId="ADAL" clId="{ADB1957B-2D54-40F8-850B-C43437573529}" dt="2023-01-16T09:00:10.543" v="261" actId="14100"/>
        <pc:sldMkLst>
          <pc:docMk/>
          <pc:sldMk cId="0" sldId="258"/>
        </pc:sldMkLst>
        <pc:spChg chg="mod ord">
          <ac:chgData name="Jon Rosdahl" userId="2820f357-2dd4-4127-8713-e0bfde0fd756" providerId="ADAL" clId="{ADB1957B-2D54-40F8-850B-C43437573529}" dt="2023-01-16T09:00:10.543" v="261" actId="14100"/>
          <ac:spMkLst>
            <pc:docMk/>
            <pc:sldMk cId="0" sldId="258"/>
            <ac:spMk id="81" creationId="{00000000-0000-0000-0000-000000000000}"/>
          </ac:spMkLst>
        </pc:spChg>
        <pc:spChg chg="mod ord">
          <ac:chgData name="Jon Rosdahl" userId="2820f357-2dd4-4127-8713-e0bfde0fd756" providerId="ADAL" clId="{ADB1957B-2D54-40F8-850B-C43437573529}" dt="2023-01-16T08:59:55.552" v="254" actId="1076"/>
          <ac:spMkLst>
            <pc:docMk/>
            <pc:sldMk cId="0" sldId="258"/>
            <ac:spMk id="82" creationId="{00000000-0000-0000-0000-000000000000}"/>
          </ac:spMkLst>
        </pc:spChg>
      </pc:sldChg>
      <pc:sldChg chg="modSp mod modClrScheme chgLayout">
        <pc:chgData name="Jon Rosdahl" userId="2820f357-2dd4-4127-8713-e0bfde0fd756" providerId="ADAL" clId="{ADB1957B-2D54-40F8-850B-C43437573529}" dt="2023-01-16T08:59:35.490" v="252" actId="255"/>
        <pc:sldMkLst>
          <pc:docMk/>
          <pc:sldMk cId="0" sldId="259"/>
        </pc:sldMkLst>
        <pc:spChg chg="mod ord">
          <ac:chgData name="Jon Rosdahl" userId="2820f357-2dd4-4127-8713-e0bfde0fd756" providerId="ADAL" clId="{ADB1957B-2D54-40F8-850B-C43437573529}" dt="2023-01-16T08:46:01.332" v="148" actId="14100"/>
          <ac:spMkLst>
            <pc:docMk/>
            <pc:sldMk cId="0" sldId="259"/>
            <ac:spMk id="87" creationId="{00000000-0000-0000-0000-000000000000}"/>
          </ac:spMkLst>
        </pc:spChg>
        <pc:spChg chg="mod ord">
          <ac:chgData name="Jon Rosdahl" userId="2820f357-2dd4-4127-8713-e0bfde0fd756" providerId="ADAL" clId="{ADB1957B-2D54-40F8-850B-C43437573529}" dt="2023-01-16T08:59:16.245" v="251" actId="20577"/>
          <ac:spMkLst>
            <pc:docMk/>
            <pc:sldMk cId="0" sldId="259"/>
            <ac:spMk id="88" creationId="{00000000-0000-0000-0000-000000000000}"/>
          </ac:spMkLst>
        </pc:spChg>
        <pc:spChg chg="mod ord">
          <ac:chgData name="Jon Rosdahl" userId="2820f357-2dd4-4127-8713-e0bfde0fd756" providerId="ADAL" clId="{ADB1957B-2D54-40F8-850B-C43437573529}" dt="2023-01-16T08:42:31.823" v="139" actId="14100"/>
          <ac:spMkLst>
            <pc:docMk/>
            <pc:sldMk cId="0" sldId="259"/>
            <ac:spMk id="89" creationId="{00000000-0000-0000-0000-000000000000}"/>
          </ac:spMkLst>
        </pc:spChg>
        <pc:spChg chg="mod">
          <ac:chgData name="Jon Rosdahl" userId="2820f357-2dd4-4127-8713-e0bfde0fd756" providerId="ADAL" clId="{ADB1957B-2D54-40F8-850B-C43437573529}" dt="2023-01-16T08:59:35.490" v="252" actId="255"/>
          <ac:spMkLst>
            <pc:docMk/>
            <pc:sldMk cId="0" sldId="259"/>
            <ac:spMk id="90" creationId="{00000000-0000-0000-0000-000000000000}"/>
          </ac:spMkLst>
        </pc:spChg>
      </pc:sldChg>
      <pc:sldChg chg="modSp mod modClrScheme chgLayout">
        <pc:chgData name="Jon Rosdahl" userId="2820f357-2dd4-4127-8713-e0bfde0fd756" providerId="ADAL" clId="{ADB1957B-2D54-40F8-850B-C43437573529}" dt="2023-01-16T08:58:54.790" v="247" actId="1076"/>
        <pc:sldMkLst>
          <pc:docMk/>
          <pc:sldMk cId="0" sldId="260"/>
        </pc:sldMkLst>
        <pc:spChg chg="mod ord">
          <ac:chgData name="Jon Rosdahl" userId="2820f357-2dd4-4127-8713-e0bfde0fd756" providerId="ADAL" clId="{ADB1957B-2D54-40F8-850B-C43437573529}" dt="2023-01-16T08:46:46.695" v="150" actId="700"/>
          <ac:spMkLst>
            <pc:docMk/>
            <pc:sldMk cId="0" sldId="260"/>
            <ac:spMk id="2" creationId="{8BF958CB-2C0F-749C-3507-9DE1E8819932}"/>
          </ac:spMkLst>
        </pc:spChg>
        <pc:spChg chg="mod ord">
          <ac:chgData name="Jon Rosdahl" userId="2820f357-2dd4-4127-8713-e0bfde0fd756" providerId="ADAL" clId="{ADB1957B-2D54-40F8-850B-C43437573529}" dt="2023-01-16T08:58:49.150" v="246" actId="14100"/>
          <ac:spMkLst>
            <pc:docMk/>
            <pc:sldMk cId="0" sldId="260"/>
            <ac:spMk id="95" creationId="{00000000-0000-0000-0000-000000000000}"/>
          </ac:spMkLst>
        </pc:spChg>
        <pc:spChg chg="mod ord">
          <ac:chgData name="Jon Rosdahl" userId="2820f357-2dd4-4127-8713-e0bfde0fd756" providerId="ADAL" clId="{ADB1957B-2D54-40F8-850B-C43437573529}" dt="2023-01-16T08:58:54.790" v="247" actId="1076"/>
          <ac:spMkLst>
            <pc:docMk/>
            <pc:sldMk cId="0" sldId="260"/>
            <ac:spMk id="96" creationId="{00000000-0000-0000-0000-000000000000}"/>
          </ac:spMkLst>
        </pc:spChg>
      </pc:sldChg>
      <pc:sldChg chg="modSp mod modClrScheme chgLayout">
        <pc:chgData name="Jon Rosdahl" userId="2820f357-2dd4-4127-8713-e0bfde0fd756" providerId="ADAL" clId="{ADB1957B-2D54-40F8-850B-C43437573529}" dt="2023-01-16T08:50:11.418" v="172" actId="255"/>
        <pc:sldMkLst>
          <pc:docMk/>
          <pc:sldMk cId="0" sldId="261"/>
        </pc:sldMkLst>
        <pc:spChg chg="mod ord">
          <ac:chgData name="Jon Rosdahl" userId="2820f357-2dd4-4127-8713-e0bfde0fd756" providerId="ADAL" clId="{ADB1957B-2D54-40F8-850B-C43437573529}" dt="2023-01-16T08:46:46.695" v="150" actId="700"/>
          <ac:spMkLst>
            <pc:docMk/>
            <pc:sldMk cId="0" sldId="261"/>
            <ac:spMk id="2" creationId="{A8FE2FDC-386A-0381-5D20-2FB6BEE26F4C}"/>
          </ac:spMkLst>
        </pc:spChg>
        <pc:spChg chg="mod ord">
          <ac:chgData name="Jon Rosdahl" userId="2820f357-2dd4-4127-8713-e0bfde0fd756" providerId="ADAL" clId="{ADB1957B-2D54-40F8-850B-C43437573529}" dt="2023-01-16T08:48:05.176" v="152" actId="14100"/>
          <ac:spMkLst>
            <pc:docMk/>
            <pc:sldMk cId="0" sldId="261"/>
            <ac:spMk id="101" creationId="{00000000-0000-0000-0000-000000000000}"/>
          </ac:spMkLst>
        </pc:spChg>
        <pc:spChg chg="mod ord">
          <ac:chgData name="Jon Rosdahl" userId="2820f357-2dd4-4127-8713-e0bfde0fd756" providerId="ADAL" clId="{ADB1957B-2D54-40F8-850B-C43437573529}" dt="2023-01-16T08:50:11.418" v="172" actId="255"/>
          <ac:spMkLst>
            <pc:docMk/>
            <pc:sldMk cId="0" sldId="261"/>
            <ac:spMk id="102" creationId="{00000000-0000-0000-0000-000000000000}"/>
          </ac:spMkLst>
        </pc:spChg>
      </pc:sldChg>
      <pc:sldChg chg="modSp mod modClrScheme chgLayout">
        <pc:chgData name="Jon Rosdahl" userId="2820f357-2dd4-4127-8713-e0bfde0fd756" providerId="ADAL" clId="{ADB1957B-2D54-40F8-850B-C43437573529}" dt="2023-01-16T08:50:42.247" v="173" actId="6549"/>
        <pc:sldMkLst>
          <pc:docMk/>
          <pc:sldMk cId="0" sldId="262"/>
        </pc:sldMkLst>
        <pc:spChg chg="mod ord">
          <ac:chgData name="Jon Rosdahl" userId="2820f357-2dd4-4127-8713-e0bfde0fd756" providerId="ADAL" clId="{ADB1957B-2D54-40F8-850B-C43437573529}" dt="2023-01-16T08:46:46.695" v="150" actId="700"/>
          <ac:spMkLst>
            <pc:docMk/>
            <pc:sldMk cId="0" sldId="262"/>
            <ac:spMk id="2" creationId="{A7B05316-64F3-F6C5-1E91-F5B6112DF65C}"/>
          </ac:spMkLst>
        </pc:spChg>
        <pc:spChg chg="mod ord">
          <ac:chgData name="Jon Rosdahl" userId="2820f357-2dd4-4127-8713-e0bfde0fd756" providerId="ADAL" clId="{ADB1957B-2D54-40F8-850B-C43437573529}" dt="2023-01-16T08:46:46.695" v="150" actId="700"/>
          <ac:spMkLst>
            <pc:docMk/>
            <pc:sldMk cId="0" sldId="262"/>
            <ac:spMk id="107" creationId="{00000000-0000-0000-0000-000000000000}"/>
          </ac:spMkLst>
        </pc:spChg>
        <pc:spChg chg="mod ord">
          <ac:chgData name="Jon Rosdahl" userId="2820f357-2dd4-4127-8713-e0bfde0fd756" providerId="ADAL" clId="{ADB1957B-2D54-40F8-850B-C43437573529}" dt="2023-01-16T08:50:42.247" v="173" actId="6549"/>
          <ac:spMkLst>
            <pc:docMk/>
            <pc:sldMk cId="0" sldId="262"/>
            <ac:spMk id="108" creationId="{00000000-0000-0000-0000-000000000000}"/>
          </ac:spMkLst>
        </pc:spChg>
      </pc:sldChg>
      <pc:sldChg chg="modSp mod modClrScheme chgLayout">
        <pc:chgData name="Jon Rosdahl" userId="2820f357-2dd4-4127-8713-e0bfde0fd756" providerId="ADAL" clId="{ADB1957B-2D54-40F8-850B-C43437573529}" dt="2023-01-16T08:55:09.019" v="204" actId="207"/>
        <pc:sldMkLst>
          <pc:docMk/>
          <pc:sldMk cId="0" sldId="263"/>
        </pc:sldMkLst>
        <pc:spChg chg="mod ord">
          <ac:chgData name="Jon Rosdahl" userId="2820f357-2dd4-4127-8713-e0bfde0fd756" providerId="ADAL" clId="{ADB1957B-2D54-40F8-850B-C43437573529}" dt="2023-01-16T08:46:46.695" v="150" actId="700"/>
          <ac:spMkLst>
            <pc:docMk/>
            <pc:sldMk cId="0" sldId="263"/>
            <ac:spMk id="2" creationId="{BE66DEA2-D9AA-FAAF-414D-957D3C7DC153}"/>
          </ac:spMkLst>
        </pc:spChg>
        <pc:spChg chg="mod ord">
          <ac:chgData name="Jon Rosdahl" userId="2820f357-2dd4-4127-8713-e0bfde0fd756" providerId="ADAL" clId="{ADB1957B-2D54-40F8-850B-C43437573529}" dt="2023-01-16T08:54:47.471" v="201" actId="14100"/>
          <ac:spMkLst>
            <pc:docMk/>
            <pc:sldMk cId="0" sldId="263"/>
            <ac:spMk id="113" creationId="{00000000-0000-0000-0000-000000000000}"/>
          </ac:spMkLst>
        </pc:spChg>
        <pc:spChg chg="mod ord">
          <ac:chgData name="Jon Rosdahl" userId="2820f357-2dd4-4127-8713-e0bfde0fd756" providerId="ADAL" clId="{ADB1957B-2D54-40F8-850B-C43437573529}" dt="2023-01-16T08:55:09.019" v="204" actId="207"/>
          <ac:spMkLst>
            <pc:docMk/>
            <pc:sldMk cId="0" sldId="263"/>
            <ac:spMk id="114" creationId="{00000000-0000-0000-0000-000000000000}"/>
          </ac:spMkLst>
        </pc:spChg>
      </pc:sldChg>
      <pc:sldChg chg="modSp mod">
        <pc:chgData name="Jon Rosdahl" userId="2820f357-2dd4-4127-8713-e0bfde0fd756" providerId="ADAL" clId="{ADB1957B-2D54-40F8-850B-C43437573529}" dt="2023-01-16T09:08:09.599" v="475" actId="15"/>
        <pc:sldMkLst>
          <pc:docMk/>
          <pc:sldMk cId="0" sldId="264"/>
        </pc:sldMkLst>
        <pc:spChg chg="mod">
          <ac:chgData name="Jon Rosdahl" userId="2820f357-2dd4-4127-8713-e0bfde0fd756" providerId="ADAL" clId="{ADB1957B-2D54-40F8-850B-C43437573529}" dt="2023-01-16T09:08:09.599" v="475" actId="15"/>
          <ac:spMkLst>
            <pc:docMk/>
            <pc:sldMk cId="0" sldId="264"/>
            <ac:spMk id="2" creationId="{00000000-0000-0000-0000-000000000000}"/>
          </ac:spMkLst>
        </pc:spChg>
      </pc:sldChg>
      <pc:sldChg chg="modSp mod">
        <pc:chgData name="Jon Rosdahl" userId="2820f357-2dd4-4127-8713-e0bfde0fd756" providerId="ADAL" clId="{ADB1957B-2D54-40F8-850B-C43437573529}" dt="2023-01-16T08:27:28.610" v="56" actId="20577"/>
        <pc:sldMkLst>
          <pc:docMk/>
          <pc:sldMk cId="3271462180" sldId="265"/>
        </pc:sldMkLst>
        <pc:spChg chg="mod">
          <ac:chgData name="Jon Rosdahl" userId="2820f357-2dd4-4127-8713-e0bfde0fd756" providerId="ADAL" clId="{ADB1957B-2D54-40F8-850B-C43437573529}" dt="2023-01-16T08:27:28.610" v="56" actId="20577"/>
          <ac:spMkLst>
            <pc:docMk/>
            <pc:sldMk cId="3271462180" sldId="265"/>
            <ac:spMk id="7" creationId="{743DF2AD-D7EF-4A51-AD0E-A14652E5BB67}"/>
          </ac:spMkLst>
        </pc:spChg>
      </pc:sldChg>
      <pc:sldChg chg="del">
        <pc:chgData name="Jon Rosdahl" userId="2820f357-2dd4-4127-8713-e0bfde0fd756" providerId="ADAL" clId="{ADB1957B-2D54-40F8-850B-C43437573529}" dt="2023-01-16T08:31:03.980" v="57" actId="47"/>
        <pc:sldMkLst>
          <pc:docMk/>
          <pc:sldMk cId="0" sldId="266"/>
        </pc:sldMkLst>
      </pc:sldChg>
      <pc:sldChg chg="del">
        <pc:chgData name="Jon Rosdahl" userId="2820f357-2dd4-4127-8713-e0bfde0fd756" providerId="ADAL" clId="{ADB1957B-2D54-40F8-850B-C43437573529}" dt="2023-01-16T08:31:03.980" v="57" actId="47"/>
        <pc:sldMkLst>
          <pc:docMk/>
          <pc:sldMk cId="0" sldId="267"/>
        </pc:sldMkLst>
      </pc:sldChg>
      <pc:sldChg chg="del">
        <pc:chgData name="Jon Rosdahl" userId="2820f357-2dd4-4127-8713-e0bfde0fd756" providerId="ADAL" clId="{ADB1957B-2D54-40F8-850B-C43437573529}" dt="2023-01-16T08:31:03.980" v="57" actId="47"/>
        <pc:sldMkLst>
          <pc:docMk/>
          <pc:sldMk cId="820969507" sldId="268"/>
        </pc:sldMkLst>
      </pc:sldChg>
      <pc:sldChg chg="del">
        <pc:chgData name="Jon Rosdahl" userId="2820f357-2dd4-4127-8713-e0bfde0fd756" providerId="ADAL" clId="{ADB1957B-2D54-40F8-850B-C43437573529}" dt="2023-01-16T09:06:29.768" v="459" actId="47"/>
        <pc:sldMkLst>
          <pc:docMk/>
          <pc:sldMk cId="836784854" sldId="269"/>
        </pc:sldMkLst>
      </pc:sldChg>
      <pc:sldChg chg="modSp mod">
        <pc:chgData name="Jon Rosdahl" userId="2820f357-2dd4-4127-8713-e0bfde0fd756" providerId="ADAL" clId="{ADB1957B-2D54-40F8-850B-C43437573529}" dt="2023-01-16T09:01:55.320" v="278" actId="6549"/>
        <pc:sldMkLst>
          <pc:docMk/>
          <pc:sldMk cId="321978803" sldId="283"/>
        </pc:sldMkLst>
        <pc:spChg chg="mod">
          <ac:chgData name="Jon Rosdahl" userId="2820f357-2dd4-4127-8713-e0bfde0fd756" providerId="ADAL" clId="{ADB1957B-2D54-40F8-850B-C43437573529}" dt="2023-01-16T09:01:55.320" v="278" actId="6549"/>
          <ac:spMkLst>
            <pc:docMk/>
            <pc:sldMk cId="321978803" sldId="283"/>
            <ac:spMk id="7" creationId="{00000000-0000-0000-0000-000000000000}"/>
          </ac:spMkLst>
        </pc:spChg>
      </pc:sldChg>
      <pc:sldChg chg="modSp mod">
        <pc:chgData name="Jon Rosdahl" userId="2820f357-2dd4-4127-8713-e0bfde0fd756" providerId="ADAL" clId="{ADB1957B-2D54-40F8-850B-C43437573529}" dt="2023-01-16T08:33:05.470" v="65" actId="20577"/>
        <pc:sldMkLst>
          <pc:docMk/>
          <pc:sldMk cId="3606741644" sldId="394"/>
        </pc:sldMkLst>
        <pc:spChg chg="mod">
          <ac:chgData name="Jon Rosdahl" userId="2820f357-2dd4-4127-8713-e0bfde0fd756" providerId="ADAL" clId="{ADB1957B-2D54-40F8-850B-C43437573529}" dt="2023-01-16T08:32:48.440" v="62"/>
          <ac:spMkLst>
            <pc:docMk/>
            <pc:sldMk cId="3606741644" sldId="394"/>
            <ac:spMk id="2" creationId="{DC73D2ED-395F-B393-5C17-017B35D4D72B}"/>
          </ac:spMkLst>
        </pc:spChg>
        <pc:spChg chg="mod">
          <ac:chgData name="Jon Rosdahl" userId="2820f357-2dd4-4127-8713-e0bfde0fd756" providerId="ADAL" clId="{ADB1957B-2D54-40F8-850B-C43437573529}" dt="2023-01-16T08:33:05.470" v="65" actId="20577"/>
          <ac:spMkLst>
            <pc:docMk/>
            <pc:sldMk cId="3606741644" sldId="394"/>
            <ac:spMk id="3" creationId="{C83516C3-34E9-9304-2311-F921019D41A2}"/>
          </ac:spMkLst>
        </pc:spChg>
      </pc:sldChg>
      <pc:sldChg chg="del">
        <pc:chgData name="Jon Rosdahl" userId="2820f357-2dd4-4127-8713-e0bfde0fd756" providerId="ADAL" clId="{ADB1957B-2D54-40F8-850B-C43437573529}" dt="2023-01-16T08:33:21.586" v="66" actId="47"/>
        <pc:sldMkLst>
          <pc:docMk/>
          <pc:sldMk cId="623233320" sldId="404"/>
        </pc:sldMkLst>
      </pc:sldChg>
      <pc:sldChg chg="del">
        <pc:chgData name="Jon Rosdahl" userId="2820f357-2dd4-4127-8713-e0bfde0fd756" providerId="ADAL" clId="{ADB1957B-2D54-40F8-850B-C43437573529}" dt="2023-01-16T08:31:26.380" v="60" actId="47"/>
        <pc:sldMkLst>
          <pc:docMk/>
          <pc:sldMk cId="2112281857" sldId="498"/>
        </pc:sldMkLst>
      </pc:sldChg>
      <pc:sldChg chg="del">
        <pc:chgData name="Jon Rosdahl" userId="2820f357-2dd4-4127-8713-e0bfde0fd756" providerId="ADAL" clId="{ADB1957B-2D54-40F8-850B-C43437573529}" dt="2023-01-16T09:05:29.975" v="457" actId="2696"/>
        <pc:sldMkLst>
          <pc:docMk/>
          <pc:sldMk cId="3535047406" sldId="501"/>
        </pc:sldMkLst>
      </pc:sldChg>
      <pc:sldChg chg="del">
        <pc:chgData name="Jon Rosdahl" userId="2820f357-2dd4-4127-8713-e0bfde0fd756" providerId="ADAL" clId="{ADB1957B-2D54-40F8-850B-C43437573529}" dt="2023-01-16T08:31:21.944" v="58" actId="47"/>
        <pc:sldMkLst>
          <pc:docMk/>
          <pc:sldMk cId="0" sldId="508"/>
        </pc:sldMkLst>
      </pc:sldChg>
      <pc:sldChg chg="del">
        <pc:chgData name="Jon Rosdahl" userId="2820f357-2dd4-4127-8713-e0bfde0fd756" providerId="ADAL" clId="{ADB1957B-2D54-40F8-850B-C43437573529}" dt="2023-01-16T08:31:23.137" v="59" actId="47"/>
        <pc:sldMkLst>
          <pc:docMk/>
          <pc:sldMk cId="0" sldId="509"/>
        </pc:sldMkLst>
      </pc:sldChg>
      <pc:sldChg chg="del">
        <pc:chgData name="Jon Rosdahl" userId="2820f357-2dd4-4127-8713-e0bfde0fd756" providerId="ADAL" clId="{ADB1957B-2D54-40F8-850B-C43437573529}" dt="2023-01-16T08:31:03.980" v="57" actId="47"/>
        <pc:sldMkLst>
          <pc:docMk/>
          <pc:sldMk cId="0" sldId="510"/>
        </pc:sldMkLst>
      </pc:sldChg>
      <pc:sldChg chg="del">
        <pc:chgData name="Jon Rosdahl" userId="2820f357-2dd4-4127-8713-e0bfde0fd756" providerId="ADAL" clId="{ADB1957B-2D54-40F8-850B-C43437573529}" dt="2023-01-16T08:31:03.980" v="57" actId="47"/>
        <pc:sldMkLst>
          <pc:docMk/>
          <pc:sldMk cId="0" sldId="511"/>
        </pc:sldMkLst>
      </pc:sldChg>
      <pc:sldChg chg="del">
        <pc:chgData name="Jon Rosdahl" userId="2820f357-2dd4-4127-8713-e0bfde0fd756" providerId="ADAL" clId="{ADB1957B-2D54-40F8-850B-C43437573529}" dt="2023-01-16T08:31:03.980" v="57" actId="47"/>
        <pc:sldMkLst>
          <pc:docMk/>
          <pc:sldMk cId="0" sldId="512"/>
        </pc:sldMkLst>
      </pc:sldChg>
      <pc:sldChg chg="del">
        <pc:chgData name="Jon Rosdahl" userId="2820f357-2dd4-4127-8713-e0bfde0fd756" providerId="ADAL" clId="{ADB1957B-2D54-40F8-850B-C43437573529}" dt="2023-01-16T08:31:03.980" v="57" actId="47"/>
        <pc:sldMkLst>
          <pc:docMk/>
          <pc:sldMk cId="0" sldId="513"/>
        </pc:sldMkLst>
      </pc:sldChg>
      <pc:sldChg chg="del">
        <pc:chgData name="Jon Rosdahl" userId="2820f357-2dd4-4127-8713-e0bfde0fd756" providerId="ADAL" clId="{ADB1957B-2D54-40F8-850B-C43437573529}" dt="2023-01-16T08:31:03.980" v="57" actId="47"/>
        <pc:sldMkLst>
          <pc:docMk/>
          <pc:sldMk cId="0" sldId="514"/>
        </pc:sldMkLst>
      </pc:sldChg>
      <pc:sldChg chg="del">
        <pc:chgData name="Jon Rosdahl" userId="2820f357-2dd4-4127-8713-e0bfde0fd756" providerId="ADAL" clId="{ADB1957B-2D54-40F8-850B-C43437573529}" dt="2023-01-16T08:31:03.980" v="57" actId="47"/>
        <pc:sldMkLst>
          <pc:docMk/>
          <pc:sldMk cId="0" sldId="515"/>
        </pc:sldMkLst>
      </pc:sldChg>
      <pc:sldChg chg="del">
        <pc:chgData name="Jon Rosdahl" userId="2820f357-2dd4-4127-8713-e0bfde0fd756" providerId="ADAL" clId="{ADB1957B-2D54-40F8-850B-C43437573529}" dt="2023-01-16T08:31:03.980" v="57" actId="47"/>
        <pc:sldMkLst>
          <pc:docMk/>
          <pc:sldMk cId="0" sldId="516"/>
        </pc:sldMkLst>
      </pc:sldChg>
      <pc:sldChg chg="modSp mod">
        <pc:chgData name="Jon Rosdahl" userId="2820f357-2dd4-4127-8713-e0bfde0fd756" providerId="ADAL" clId="{ADB1957B-2D54-40F8-850B-C43437573529}" dt="2023-01-16T09:02:35.364" v="317" actId="20577"/>
        <pc:sldMkLst>
          <pc:docMk/>
          <pc:sldMk cId="3728223044" sldId="528"/>
        </pc:sldMkLst>
        <pc:spChg chg="mod">
          <ac:chgData name="Jon Rosdahl" userId="2820f357-2dd4-4127-8713-e0bfde0fd756" providerId="ADAL" clId="{ADB1957B-2D54-40F8-850B-C43437573529}" dt="2023-01-16T09:02:20.296" v="308" actId="313"/>
          <ac:spMkLst>
            <pc:docMk/>
            <pc:sldMk cId="3728223044" sldId="528"/>
            <ac:spMk id="2" creationId="{FFC4D8E6-7A92-9C8D-6833-5B40111CF2A8}"/>
          </ac:spMkLst>
        </pc:spChg>
        <pc:spChg chg="mod">
          <ac:chgData name="Jon Rosdahl" userId="2820f357-2dd4-4127-8713-e0bfde0fd756" providerId="ADAL" clId="{ADB1957B-2D54-40F8-850B-C43437573529}" dt="2023-01-16T09:02:35.364" v="317" actId="20577"/>
          <ac:spMkLst>
            <pc:docMk/>
            <pc:sldMk cId="3728223044" sldId="528"/>
            <ac:spMk id="3" creationId="{C2421C23-33DA-1DC8-9B35-96B79CF73EBF}"/>
          </ac:spMkLst>
        </pc:spChg>
      </pc:sldChg>
      <pc:sldChg chg="del">
        <pc:chgData name="Jon Rosdahl" userId="2820f357-2dd4-4127-8713-e0bfde0fd756" providerId="ADAL" clId="{ADB1957B-2D54-40F8-850B-C43437573529}" dt="2023-01-16T09:06:26.373" v="458" actId="47"/>
        <pc:sldMkLst>
          <pc:docMk/>
          <pc:sldMk cId="2750488114" sldId="530"/>
        </pc:sldMkLst>
      </pc:sldChg>
      <pc:sldChg chg="del">
        <pc:chgData name="Jon Rosdahl" userId="2820f357-2dd4-4127-8713-e0bfde0fd756" providerId="ADAL" clId="{ADB1957B-2D54-40F8-850B-C43437573529}" dt="2023-01-16T08:34:05.005" v="67" actId="47"/>
        <pc:sldMkLst>
          <pc:docMk/>
          <pc:sldMk cId="2713695378" sldId="540"/>
        </pc:sldMkLst>
      </pc:sldChg>
      <pc:sldChg chg="del">
        <pc:chgData name="Jon Rosdahl" userId="2820f357-2dd4-4127-8713-e0bfde0fd756" providerId="ADAL" clId="{ADB1957B-2D54-40F8-850B-C43437573529}" dt="2023-01-16T08:31:03.980" v="57" actId="47"/>
        <pc:sldMkLst>
          <pc:docMk/>
          <pc:sldMk cId="1717592562" sldId="541"/>
        </pc:sldMkLst>
      </pc:sldChg>
      <pc:sldChg chg="modSp mod">
        <pc:chgData name="Jon Rosdahl" userId="2820f357-2dd4-4127-8713-e0bfde0fd756" providerId="ADAL" clId="{ADB1957B-2D54-40F8-850B-C43437573529}" dt="2023-01-16T09:03:08.799" v="326" actId="20577"/>
        <pc:sldMkLst>
          <pc:docMk/>
          <pc:sldMk cId="3093212749" sldId="542"/>
        </pc:sldMkLst>
        <pc:spChg chg="mod">
          <ac:chgData name="Jon Rosdahl" userId="2820f357-2dd4-4127-8713-e0bfde0fd756" providerId="ADAL" clId="{ADB1957B-2D54-40F8-850B-C43437573529}" dt="2023-01-16T09:03:08.799" v="326" actId="20577"/>
          <ac:spMkLst>
            <pc:docMk/>
            <pc:sldMk cId="3093212749" sldId="542"/>
            <ac:spMk id="3" creationId="{DE5CC28A-A341-FE36-4528-7717D6B50769}"/>
          </ac:spMkLst>
        </pc:spChg>
      </pc:sldChg>
      <pc:sldChg chg="modSp mod ord">
        <pc:chgData name="Jon Rosdahl" userId="2820f357-2dd4-4127-8713-e0bfde0fd756" providerId="ADAL" clId="{ADB1957B-2D54-40F8-850B-C43437573529}" dt="2023-01-16T09:05:08.446" v="456" actId="20577"/>
        <pc:sldMkLst>
          <pc:docMk/>
          <pc:sldMk cId="4145328484" sldId="543"/>
        </pc:sldMkLst>
        <pc:spChg chg="mod">
          <ac:chgData name="Jon Rosdahl" userId="2820f357-2dd4-4127-8713-e0bfde0fd756" providerId="ADAL" clId="{ADB1957B-2D54-40F8-850B-C43437573529}" dt="2023-01-16T09:03:49.573" v="378" actId="20577"/>
          <ac:spMkLst>
            <pc:docMk/>
            <pc:sldMk cId="4145328484" sldId="543"/>
            <ac:spMk id="2" creationId="{F5E6C3BA-701A-C0AE-916F-E07BBF071244}"/>
          </ac:spMkLst>
        </pc:spChg>
        <pc:spChg chg="mod">
          <ac:chgData name="Jon Rosdahl" userId="2820f357-2dd4-4127-8713-e0bfde0fd756" providerId="ADAL" clId="{ADB1957B-2D54-40F8-850B-C43437573529}" dt="2023-01-16T09:05:08.446" v="456" actId="20577"/>
          <ac:spMkLst>
            <pc:docMk/>
            <pc:sldMk cId="4145328484" sldId="543"/>
            <ac:spMk id="3" creationId="{DE5CC28A-A341-FE36-4528-7717D6B50769}"/>
          </ac:spMkLst>
        </pc:spChg>
      </pc:sldChg>
      <pc:sldChg chg="del">
        <pc:chgData name="Jon Rosdahl" userId="2820f357-2dd4-4127-8713-e0bfde0fd756" providerId="ADAL" clId="{ADB1957B-2D54-40F8-850B-C43437573529}" dt="2023-01-16T09:05:29.975" v="457" actId="2696"/>
        <pc:sldMkLst>
          <pc:docMk/>
          <pc:sldMk cId="88620861" sldId="544"/>
        </pc:sldMkLst>
      </pc:sldChg>
      <pc:sldChg chg="modSp mod modClrScheme chgLayout">
        <pc:chgData name="Jon Rosdahl" userId="2820f357-2dd4-4127-8713-e0bfde0fd756" providerId="ADAL" clId="{ADB1957B-2D54-40F8-850B-C43437573529}" dt="2023-01-16T08:45:25.890" v="147" actId="1076"/>
        <pc:sldMkLst>
          <pc:docMk/>
          <pc:sldMk cId="0" sldId="545"/>
        </pc:sldMkLst>
        <pc:spChg chg="mod ord">
          <ac:chgData name="Jon Rosdahl" userId="2820f357-2dd4-4127-8713-e0bfde0fd756" providerId="ADAL" clId="{ADB1957B-2D54-40F8-850B-C43437573529}" dt="2023-01-16T08:45:12.213" v="144" actId="1076"/>
          <ac:spMkLst>
            <pc:docMk/>
            <pc:sldMk cId="0" sldId="545"/>
            <ac:spMk id="67" creationId="{00000000-0000-0000-0000-000000000000}"/>
          </ac:spMkLst>
        </pc:spChg>
        <pc:spChg chg="mod ord">
          <ac:chgData name="Jon Rosdahl" userId="2820f357-2dd4-4127-8713-e0bfde0fd756" providerId="ADAL" clId="{ADB1957B-2D54-40F8-850B-C43437573529}" dt="2023-01-16T08:45:22.014" v="146" actId="14100"/>
          <ac:spMkLst>
            <pc:docMk/>
            <pc:sldMk cId="0" sldId="545"/>
            <ac:spMk id="68" creationId="{00000000-0000-0000-0000-000000000000}"/>
          </ac:spMkLst>
        </pc:spChg>
        <pc:spChg chg="mod">
          <ac:chgData name="Jon Rosdahl" userId="2820f357-2dd4-4127-8713-e0bfde0fd756" providerId="ADAL" clId="{ADB1957B-2D54-40F8-850B-C43437573529}" dt="2023-01-16T08:45:25.890" v="147" actId="1076"/>
          <ac:spMkLst>
            <pc:docMk/>
            <pc:sldMk cId="0" sldId="545"/>
            <ac:spMk id="69" creationId="{00000000-0000-0000-0000-000000000000}"/>
          </ac:spMkLst>
        </pc:spChg>
      </pc:sldChg>
      <pc:sldChg chg="addSp delSp modSp mod modClrScheme chgLayout">
        <pc:chgData name="Jon Rosdahl" userId="2820f357-2dd4-4127-8713-e0bfde0fd756" providerId="ADAL" clId="{ADB1957B-2D54-40F8-850B-C43437573529}" dt="2023-01-16T09:00:59.011" v="265" actId="20577"/>
        <pc:sldMkLst>
          <pc:docMk/>
          <pc:sldMk cId="0" sldId="546"/>
        </pc:sldMkLst>
        <pc:spChg chg="add del mod">
          <ac:chgData name="Jon Rosdahl" userId="2820f357-2dd4-4127-8713-e0bfde0fd756" providerId="ADAL" clId="{ADB1957B-2D54-40F8-850B-C43437573529}" dt="2023-01-16T08:40:51.810" v="125"/>
          <ac:spMkLst>
            <pc:docMk/>
            <pc:sldMk cId="0" sldId="546"/>
            <ac:spMk id="2" creationId="{4364C8C6-F84C-0072-84F4-D382FAC9056D}"/>
          </ac:spMkLst>
        </pc:spChg>
        <pc:spChg chg="add del mod">
          <ac:chgData name="Jon Rosdahl" userId="2820f357-2dd4-4127-8713-e0bfde0fd756" providerId="ADAL" clId="{ADB1957B-2D54-40F8-850B-C43437573529}" dt="2023-01-16T08:40:51.810" v="125"/>
          <ac:spMkLst>
            <pc:docMk/>
            <pc:sldMk cId="0" sldId="546"/>
            <ac:spMk id="3" creationId="{A3260370-B870-9087-1EC2-6DD97D2164DC}"/>
          </ac:spMkLst>
        </pc:spChg>
        <pc:spChg chg="add del mod">
          <ac:chgData name="Jon Rosdahl" userId="2820f357-2dd4-4127-8713-e0bfde0fd756" providerId="ADAL" clId="{ADB1957B-2D54-40F8-850B-C43437573529}" dt="2023-01-16T08:40:51.810" v="125"/>
          <ac:spMkLst>
            <pc:docMk/>
            <pc:sldMk cId="0" sldId="546"/>
            <ac:spMk id="4" creationId="{41082743-0157-A8F0-B450-5F83C82FDCAE}"/>
          </ac:spMkLst>
        </pc:spChg>
        <pc:spChg chg="mod ord">
          <ac:chgData name="Jon Rosdahl" userId="2820f357-2dd4-4127-8713-e0bfde0fd756" providerId="ADAL" clId="{ADB1957B-2D54-40F8-850B-C43437573529}" dt="2023-01-16T08:40:58.014" v="126" actId="14100"/>
          <ac:spMkLst>
            <pc:docMk/>
            <pc:sldMk cId="0" sldId="546"/>
            <ac:spMk id="74" creationId="{00000000-0000-0000-0000-000000000000}"/>
          </ac:spMkLst>
        </pc:spChg>
        <pc:spChg chg="mod ord">
          <ac:chgData name="Jon Rosdahl" userId="2820f357-2dd4-4127-8713-e0bfde0fd756" providerId="ADAL" clId="{ADB1957B-2D54-40F8-850B-C43437573529}" dt="2023-01-16T09:00:46.726" v="263" actId="14100"/>
          <ac:spMkLst>
            <pc:docMk/>
            <pc:sldMk cId="0" sldId="546"/>
            <ac:spMk id="75" creationId="{00000000-0000-0000-0000-000000000000}"/>
          </ac:spMkLst>
        </pc:spChg>
        <pc:spChg chg="mod ord">
          <ac:chgData name="Jon Rosdahl" userId="2820f357-2dd4-4127-8713-e0bfde0fd756" providerId="ADAL" clId="{ADB1957B-2D54-40F8-850B-C43437573529}" dt="2023-01-16T09:00:59.011" v="265" actId="20577"/>
          <ac:spMkLst>
            <pc:docMk/>
            <pc:sldMk cId="0" sldId="546"/>
            <ac:spMk id="76" creationId="{00000000-0000-0000-0000-000000000000}"/>
          </ac:spMkLst>
        </pc:spChg>
      </pc:sldChg>
      <pc:sldChg chg="modSp mod modClrScheme chgLayout">
        <pc:chgData name="Jon Rosdahl" userId="2820f357-2dd4-4127-8713-e0bfde0fd756" providerId="ADAL" clId="{ADB1957B-2D54-40F8-850B-C43437573529}" dt="2023-01-16T08:57:03.084" v="231" actId="403"/>
        <pc:sldMkLst>
          <pc:docMk/>
          <pc:sldMk cId="0" sldId="547"/>
        </pc:sldMkLst>
        <pc:spChg chg="mod ord">
          <ac:chgData name="Jon Rosdahl" userId="2820f357-2dd4-4127-8713-e0bfde0fd756" providerId="ADAL" clId="{ADB1957B-2D54-40F8-850B-C43437573529}" dt="2023-01-16T08:46:46.695" v="150" actId="700"/>
          <ac:spMkLst>
            <pc:docMk/>
            <pc:sldMk cId="0" sldId="547"/>
            <ac:spMk id="2" creationId="{FB0B3E29-C2C6-6ECD-201A-C900CF248AA3}"/>
          </ac:spMkLst>
        </pc:spChg>
        <pc:spChg chg="mod ord">
          <ac:chgData name="Jon Rosdahl" userId="2820f357-2dd4-4127-8713-e0bfde0fd756" providerId="ADAL" clId="{ADB1957B-2D54-40F8-850B-C43437573529}" dt="2023-01-16T08:57:03.084" v="231" actId="403"/>
          <ac:spMkLst>
            <pc:docMk/>
            <pc:sldMk cId="0" sldId="547"/>
            <ac:spMk id="119" creationId="{00000000-0000-0000-0000-000000000000}"/>
          </ac:spMkLst>
        </pc:spChg>
        <pc:spChg chg="mod ord">
          <ac:chgData name="Jon Rosdahl" userId="2820f357-2dd4-4127-8713-e0bfde0fd756" providerId="ADAL" clId="{ADB1957B-2D54-40F8-850B-C43437573529}" dt="2023-01-16T08:56:10.294" v="226" actId="14100"/>
          <ac:spMkLst>
            <pc:docMk/>
            <pc:sldMk cId="0" sldId="547"/>
            <ac:spMk id="120" creationId="{00000000-0000-0000-0000-000000000000}"/>
          </ac:spMkLst>
        </pc:spChg>
      </pc:sldChg>
      <pc:sldChg chg="modSp mod modClrScheme chgLayout">
        <pc:chgData name="Jon Rosdahl" userId="2820f357-2dd4-4127-8713-e0bfde0fd756" providerId="ADAL" clId="{ADB1957B-2D54-40F8-850B-C43437573529}" dt="2023-01-16T08:56:42.502" v="230" actId="207"/>
        <pc:sldMkLst>
          <pc:docMk/>
          <pc:sldMk cId="0" sldId="548"/>
        </pc:sldMkLst>
        <pc:spChg chg="mod ord">
          <ac:chgData name="Jon Rosdahl" userId="2820f357-2dd4-4127-8713-e0bfde0fd756" providerId="ADAL" clId="{ADB1957B-2D54-40F8-850B-C43437573529}" dt="2023-01-16T08:46:46.695" v="150" actId="700"/>
          <ac:spMkLst>
            <pc:docMk/>
            <pc:sldMk cId="0" sldId="548"/>
            <ac:spMk id="2" creationId="{04EB1394-E06E-7CA7-F311-AB4900A6823F}"/>
          </ac:spMkLst>
        </pc:spChg>
        <pc:spChg chg="mod ord">
          <ac:chgData name="Jon Rosdahl" userId="2820f357-2dd4-4127-8713-e0bfde0fd756" providerId="ADAL" clId="{ADB1957B-2D54-40F8-850B-C43437573529}" dt="2023-01-16T08:56:18.788" v="227" actId="14100"/>
          <ac:spMkLst>
            <pc:docMk/>
            <pc:sldMk cId="0" sldId="548"/>
            <ac:spMk id="125" creationId="{00000000-0000-0000-0000-000000000000}"/>
          </ac:spMkLst>
        </pc:spChg>
        <pc:spChg chg="mod ord">
          <ac:chgData name="Jon Rosdahl" userId="2820f357-2dd4-4127-8713-e0bfde0fd756" providerId="ADAL" clId="{ADB1957B-2D54-40F8-850B-C43437573529}" dt="2023-01-16T08:56:42.502" v="230" actId="207"/>
          <ac:spMkLst>
            <pc:docMk/>
            <pc:sldMk cId="0" sldId="548"/>
            <ac:spMk id="126" creationId="{00000000-0000-0000-0000-000000000000}"/>
          </ac:spMkLst>
        </pc:spChg>
      </pc:sldChg>
      <pc:sldMasterChg chg="modSp mod">
        <pc:chgData name="Jon Rosdahl" userId="2820f357-2dd4-4127-8713-e0bfde0fd756" providerId="ADAL" clId="{ADB1957B-2D54-40F8-850B-C43437573529}" dt="2023-01-16T08:05:10.707" v="14" actId="20577"/>
        <pc:sldMasterMkLst>
          <pc:docMk/>
          <pc:sldMasterMk cId="4009877954" sldId="2147483734"/>
        </pc:sldMasterMkLst>
        <pc:spChg chg="mod">
          <ac:chgData name="Jon Rosdahl" userId="2820f357-2dd4-4127-8713-e0bfde0fd756" providerId="ADAL" clId="{ADB1957B-2D54-40F8-850B-C43437573529}" dt="2023-01-16T08:05:10.707" v="14" actId="20577"/>
          <ac:spMkLst>
            <pc:docMk/>
            <pc:sldMasterMk cId="4009877954" sldId="2147483734"/>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802.11-22/2122r0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802.11-22/2122r0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802.11-22/2122r0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3" name="Google Shape;123;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of Hands of those in the room.</a:t>
            </a:r>
          </a:p>
        </p:txBody>
      </p:sp>
      <p:sp>
        <p:nvSpPr>
          <p:cNvPr id="4" name="Header Placeholder 3"/>
          <p:cNvSpPr>
            <a:spLocks noGrp="1"/>
          </p:cNvSpPr>
          <p:nvPr>
            <p:ph type="hdr"/>
          </p:nvPr>
        </p:nvSpPr>
        <p:spPr/>
        <p:txBody>
          <a:bodyPr/>
          <a:lstStyle/>
          <a:p>
            <a:r>
              <a:rPr lang="en-US"/>
              <a:t>doc.: IEEE 802.11-22/2122r0</a:t>
            </a:r>
          </a:p>
        </p:txBody>
      </p:sp>
      <p:sp>
        <p:nvSpPr>
          <p:cNvPr id="5" name="Date Placeholder 4"/>
          <p:cNvSpPr>
            <a:spLocks noGrp="1"/>
          </p:cNvSpPr>
          <p:nvPr>
            <p:ph type="dt"/>
          </p:nvPr>
        </p:nvSpPr>
        <p:spPr/>
        <p:txBody>
          <a:bodyPr/>
          <a:lstStyle/>
          <a:p>
            <a:r>
              <a:rPr lang="en-US"/>
              <a:t>January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3793543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23/0001r00</a:t>
            </a:r>
            <a:endParaRPr lang="en-US" dirty="0"/>
          </a:p>
        </p:txBody>
      </p:sp>
      <p:sp>
        <p:nvSpPr>
          <p:cNvPr id="5" name="Rectangle 3"/>
          <p:cNvSpPr>
            <a:spLocks noGrp="1" noChangeArrowheads="1"/>
          </p:cNvSpPr>
          <p:nvPr>
            <p:ph type="dt"/>
          </p:nvPr>
        </p:nvSpPr>
        <p:spPr>
          <a:ln/>
        </p:spPr>
        <p:txBody>
          <a:bodyPr/>
          <a:lstStyle/>
          <a:p>
            <a:r>
              <a:rPr lang="en-US"/>
              <a:t>January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20</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2000" dirty="0"/>
              <a:t>Future Wireless Interim Meetings: review and status January 15,2023</a:t>
            </a:r>
            <a:endParaRPr lang="en-US" dirty="0"/>
          </a:p>
          <a:p>
            <a:pPr lvl="1"/>
            <a:r>
              <a:rPr lang="en-US" sz="1800" dirty="0"/>
              <a:t>Jan 15-20, 2023, Baltimore Marriott Waterfront, Baltimore, MD – Contract executed (802WFIN-20/18r0)</a:t>
            </a:r>
            <a:endParaRPr lang="en-US" dirty="0"/>
          </a:p>
          <a:p>
            <a:pPr lvl="1"/>
            <a:r>
              <a:rPr lang="en-US" sz="1800" dirty="0"/>
              <a:t>May 13-19, 2023, Hilton Orlando Lake Buena Vista, Orlando, FL - Contract executed (802WFIN-22/0009r0)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		– 802 EC asked that we book Hilton Orlando Lake Buena Vista to help pay for cancelling 2022-03 Plenary</a:t>
            </a:r>
          </a:p>
          <a:p>
            <a:pPr lvl="1"/>
            <a:endParaRPr lang="en-US" dirty="0"/>
          </a:p>
          <a:p>
            <a:pPr lvl="1"/>
            <a:r>
              <a:rPr lang="en-US" sz="1800" dirty="0"/>
              <a:t>September 10-15, 2023 – Grand Hyatt, Atlanta Buckhead – Contract executed (802WFIN-21/1r0)</a:t>
            </a:r>
          </a:p>
          <a:p>
            <a:pPr lvl="1"/>
            <a:endParaRPr lang="en-US" dirty="0"/>
          </a:p>
          <a:p>
            <a:pPr lvl="1"/>
            <a:r>
              <a:rPr lang="en-US" sz="1800" dirty="0"/>
              <a:t>January 14-19, 2024 – Hilton Panama, Panama – Contract executed (802WFIN-21/31r0)</a:t>
            </a:r>
            <a:endParaRPr lang="en-US" dirty="0"/>
          </a:p>
          <a:p>
            <a:pPr lvl="1"/>
            <a:r>
              <a:rPr lang="en-US" sz="1800" dirty="0"/>
              <a:t>May </a:t>
            </a:r>
            <a:r>
              <a:rPr lang="en-US" sz="1200" dirty="0"/>
              <a:t>12-13, 2022, Warsaw Marriott, Warsaw, Poland– in negotiations</a:t>
            </a:r>
            <a:endParaRPr lang="en-US" dirty="0"/>
          </a:p>
          <a:p>
            <a:pPr lvl="1"/>
            <a:r>
              <a:rPr lang="en-US" sz="1800" dirty="0"/>
              <a:t>Sept 8-13, 2024 - Hilton Waikoloa Village – Contract executed (802WFIN-20/12r0)</a:t>
            </a:r>
          </a:p>
          <a:p>
            <a:pPr lvl="1"/>
            <a:endParaRPr lang="en-US" sz="1800" dirty="0"/>
          </a:p>
          <a:p>
            <a:pPr lvl="1"/>
            <a:r>
              <a:rPr lang="en-US" sz="1800" dirty="0"/>
              <a:t>Jan 2025 - Open</a:t>
            </a:r>
          </a:p>
          <a:p>
            <a:pPr lvl="1"/>
            <a:r>
              <a:rPr lang="en-US" sz="1800" dirty="0"/>
              <a:t>May 2025 - Open</a:t>
            </a:r>
          </a:p>
          <a:p>
            <a:pPr lvl="1"/>
            <a:r>
              <a:rPr lang="en-US" sz="1800" dirty="0"/>
              <a:t>Sept 2025 </a:t>
            </a:r>
            <a:r>
              <a:rPr lang="en-US" sz="1200" dirty="0"/>
              <a:t>Hilton Waikoloa Village, Waikoloa, HI – Contract executed (802WFIN-22-0007r0)</a:t>
            </a:r>
          </a:p>
          <a:p>
            <a:pPr lvl="1"/>
            <a:endParaRPr lang="en-US" sz="1200" dirty="0"/>
          </a:p>
          <a:p>
            <a:pPr lvl="1"/>
            <a:r>
              <a:rPr lang="en-US" sz="1200" dirty="0"/>
              <a:t>Jan 2026 - Open</a:t>
            </a:r>
          </a:p>
          <a:p>
            <a:pPr lvl="1"/>
            <a:r>
              <a:rPr lang="en-US" sz="1200" dirty="0"/>
              <a:t>May 2026 - Open</a:t>
            </a:r>
          </a:p>
          <a:p>
            <a:pPr lvl="1"/>
            <a:r>
              <a:rPr lang="en-US" sz="1200" dirty="0"/>
              <a:t>Sept 2026 Hilton Waikoloa Village, Waikoloa, HI – Contract executed (802WFIN-22-0008r0)</a:t>
            </a:r>
            <a:endParaRPr lang="en-US" dirty="0"/>
          </a:p>
        </p:txBody>
      </p:sp>
    </p:spTree>
    <p:extLst>
      <p:ext uri="{BB962C8B-B14F-4D97-AF65-F5344CB8AC3E}">
        <p14:creationId xmlns:p14="http://schemas.microsoft.com/office/powerpoint/2010/main" val="3817125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21</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November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6569817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802.11-22/2122r0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802.11-22/2122r0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802.11-22/2122r0</a:t>
            </a:r>
            <a:endParaRPr lang="en-US" dirty="0"/>
          </a:p>
        </p:txBody>
      </p:sp>
      <p:sp>
        <p:nvSpPr>
          <p:cNvPr id="5" name="Date Placeholder 4"/>
          <p:cNvSpPr>
            <a:spLocks noGrp="1"/>
          </p:cNvSpPr>
          <p:nvPr>
            <p:ph type="dt" idx="11"/>
          </p:nvPr>
        </p:nvSpPr>
        <p:spPr/>
        <p:txBody>
          <a:bodyPr/>
          <a:lstStyle/>
          <a:p>
            <a:r>
              <a:rPr lang="en-US"/>
              <a:t>January 2023</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3" name="Google Shape;9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384969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615695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2"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16" name="TextBox 15">
            <a:extLst>
              <a:ext uri="{FF2B5EF4-FFF2-40B4-BE49-F238E27FC236}">
                <a16:creationId xmlns:a16="http://schemas.microsoft.com/office/drawing/2014/main" id="{0A5D7486-18AF-07D7-6273-284FC1C6A540}"/>
              </a:ext>
            </a:extLst>
          </p:cNvPr>
          <p:cNvSpPr txBox="1"/>
          <p:nvPr userDrawn="1"/>
        </p:nvSpPr>
        <p:spPr>
          <a:xfrm>
            <a:off x="0" y="6604000"/>
            <a:ext cx="3048000" cy="261610"/>
          </a:xfrm>
          <a:prstGeom prst="rect">
            <a:avLst/>
          </a:prstGeom>
          <a:noFill/>
        </p:spPr>
        <p:txBody>
          <a:bodyPr wrap="square" rtlCol="0">
            <a:spAutoFit/>
          </a:bodyPr>
          <a:lstStyle/>
          <a:p>
            <a:r>
              <a:rPr lang="en-US" sz="1100" dirty="0"/>
              <a:t>doc: 802 </a:t>
            </a:r>
            <a:r>
              <a:rPr lang="en-US" sz="1000" b="1" i="0" dirty="0">
                <a:solidFill>
                  <a:srgbClr val="000000"/>
                </a:solidFill>
                <a:effectLst/>
                <a:latin typeface="Verdana" panose="020B0604030504040204" pitchFamily="34" charset="0"/>
              </a:rPr>
              <a:t>ec-22-0203-00-00EC</a:t>
            </a:r>
            <a:endParaRPr lang="en-US" sz="1100" dirty="0"/>
          </a:p>
        </p:txBody>
      </p:sp>
      <p:sp>
        <p:nvSpPr>
          <p:cNvPr id="17" name="Text Box 9">
            <a:extLst>
              <a:ext uri="{FF2B5EF4-FFF2-40B4-BE49-F238E27FC236}">
                <a16:creationId xmlns:a16="http://schemas.microsoft.com/office/drawing/2014/main" id="{4EA710C5-820F-1B53-9A19-AFEADCCAEFF6}"/>
              </a:ext>
            </a:extLst>
          </p:cNvPr>
          <p:cNvSpPr txBox="1">
            <a:spLocks noChangeArrowheads="1"/>
          </p:cNvSpPr>
          <p:nvPr userDrawn="1"/>
        </p:nvSpPr>
        <p:spPr bwMode="auto">
          <a:xfrm>
            <a:off x="9526" y="6606385"/>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2022 November IEEE 802 Mixed Mode Plenary</a:t>
            </a:r>
          </a:p>
        </p:txBody>
      </p:sp>
    </p:spTree>
    <p:extLst>
      <p:ext uri="{BB962C8B-B14F-4D97-AF65-F5344CB8AC3E}">
        <p14:creationId xmlns:p14="http://schemas.microsoft.com/office/powerpoint/2010/main" val="4193371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398067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4846258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13461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399074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803281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90780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65053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5326343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1683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551381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438826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241167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January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11-22-2122r0</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58" r:id="rId10"/>
    <p:sldLayoutId id="2147483759" r:id="rId11"/>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0" y="66040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2022 November IEEE 802 Mixed Mode Plenary</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3048000" cy="261610"/>
          </a:xfrm>
          <a:prstGeom prst="rect">
            <a:avLst/>
          </a:prstGeom>
          <a:noFill/>
        </p:spPr>
        <p:txBody>
          <a:bodyPr wrap="square" rtlCol="0">
            <a:spAutoFit/>
          </a:bodyPr>
          <a:lstStyle/>
          <a:p>
            <a:r>
              <a:rPr lang="en-US" sz="1100" dirty="0"/>
              <a:t>doc: 802 </a:t>
            </a:r>
            <a:r>
              <a:rPr lang="en-US" sz="1000" b="1" i="0" dirty="0">
                <a:solidFill>
                  <a:srgbClr val="000000"/>
                </a:solidFill>
                <a:effectLst/>
                <a:latin typeface="Verdana" panose="020B0604030504040204" pitchFamily="34" charset="0"/>
              </a:rPr>
              <a:t>ec-22-0203-00-00EC</a:t>
            </a:r>
            <a:endParaRPr lang="en-US" sz="1100" dirty="0"/>
          </a:p>
        </p:txBody>
      </p:sp>
    </p:spTree>
    <p:extLst>
      <p:ext uri="{BB962C8B-B14F-4D97-AF65-F5344CB8AC3E}">
        <p14:creationId xmlns:p14="http://schemas.microsoft.com/office/powerpoint/2010/main" val="230583484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cvent.me/nX5xrY"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cvent.me/1L90q9"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mailto:802info@facetoface-events.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22/ec-22-0003-00-00EC-future-802-plenary-venue-contract-status.xls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ec/dcn/23/ec-23-0001-01-WCSG-ieee-802wcsc-meeting-venue-manager-report-2023.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ec/dcn/23/ec-23-0006-02-WCSG-802w-0123-thingstoknow.pptx"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	</a:t>
            </a:r>
            <a:r>
              <a:rPr lang="en-US" b="0" i="0" dirty="0">
                <a:solidFill>
                  <a:srgbClr val="000000"/>
                </a:solidFill>
                <a:effectLst/>
                <a:latin typeface="Verdana" panose="020B0604030504040204" pitchFamily="34" charset="0"/>
              </a:rPr>
              <a:t>1st Vice Chair Report - 2023 January 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2023-01-16</a:t>
            </a:r>
          </a:p>
        </p:txBody>
      </p:sp>
      <p:sp>
        <p:nvSpPr>
          <p:cNvPr id="6" name="Date Placeholder 3"/>
          <p:cNvSpPr>
            <a:spLocks noGrp="1"/>
          </p:cNvSpPr>
          <p:nvPr>
            <p:ph type="dt" idx="10"/>
          </p:nvPr>
        </p:nvSpPr>
        <p:spPr/>
        <p:txBody>
          <a:bodyPr/>
          <a:lstStyle/>
          <a:p>
            <a:r>
              <a:rPr lang="en-US"/>
              <a:t>January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name="Document" r:id="rId3" imgW="8253180" imgH="2529696" progId="Word.Document.8">
                  <p:embed/>
                </p:oleObj>
              </mc:Choice>
              <mc:Fallback>
                <p:oleObj name="Document" r:id="rId3"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93775" y="2382457"/>
                        <a:ext cx="9750425" cy="2702307"/>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a:t>Jon Rosdahl (Qualcomm)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5"/>
          <p:cNvSpPr txBox="1">
            <a:spLocks noGrp="1"/>
          </p:cNvSpPr>
          <p:nvPr>
            <p:ph type="title"/>
          </p:nvPr>
        </p:nvSpPr>
        <p:spPr>
          <a:xfrm>
            <a:off x="914401" y="685801"/>
            <a:ext cx="10361084" cy="60959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Schedule of Sessions and Attendance</a:t>
            </a:r>
            <a:endParaRPr dirty="0"/>
          </a:p>
        </p:txBody>
      </p:sp>
      <p:sp>
        <p:nvSpPr>
          <p:cNvPr id="96" name="Google Shape;96;p5"/>
          <p:cNvSpPr txBox="1">
            <a:spLocks noGrp="1"/>
          </p:cNvSpPr>
          <p:nvPr>
            <p:ph idx="1"/>
          </p:nvPr>
        </p:nvSpPr>
        <p:spPr>
          <a:xfrm>
            <a:off x="914401" y="1429068"/>
            <a:ext cx="10361084" cy="4773611"/>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000" dirty="0"/>
              <a:t>SCHEDULE OF SESSIONS</a:t>
            </a:r>
            <a:endParaRPr sz="2000" dirty="0"/>
          </a:p>
          <a:p>
            <a:pPr marL="0" indent="0">
              <a:spcBef>
                <a:spcPts val="1333"/>
              </a:spcBef>
              <a:buNone/>
            </a:pPr>
            <a:r>
              <a:rPr lang="en" sz="2000" dirty="0"/>
              <a:t>In Person Room Assignments: Schedule QR codes posted outside each meeting room and on your badge hand out. </a:t>
            </a:r>
            <a:r>
              <a:rPr lang="en" sz="2000" u="sng" dirty="0">
                <a:solidFill>
                  <a:schemeClr val="accent2"/>
                </a:solidFill>
                <a:hlinkClick r:id="rId3">
                  <a:extLst>
                    <a:ext uri="{A12FA001-AC4F-418D-AE19-62706E023703}">
                      <ahyp:hlinkClr xmlns:ahyp="http://schemas.microsoft.com/office/drawing/2018/hyperlinkcolor" val="tx"/>
                    </a:ext>
                  </a:extLst>
                </a:hlinkClick>
              </a:rPr>
              <a:t>http://schedule.802world.com/schedule/schedule/show</a:t>
            </a:r>
            <a:endParaRPr sz="2000" dirty="0">
              <a:solidFill>
                <a:schemeClr val="accent2"/>
              </a:solidFill>
            </a:endParaRPr>
          </a:p>
          <a:p>
            <a:pPr marL="0" indent="0">
              <a:spcBef>
                <a:spcPts val="1333"/>
              </a:spcBef>
              <a:buNone/>
            </a:pPr>
            <a:r>
              <a:rPr lang="en" sz="2000" dirty="0"/>
              <a:t>Virtual Participation: </a:t>
            </a:r>
            <a:r>
              <a:rPr lang="en" sz="2000" u="sng" dirty="0">
                <a:solidFill>
                  <a:schemeClr val="accent2"/>
                </a:solidFill>
                <a:hlinkClick r:id="rId4">
                  <a:extLst>
                    <a:ext uri="{A12FA001-AC4F-418D-AE19-62706E023703}">
                      <ahyp:hlinkClr xmlns:ahyp="http://schemas.microsoft.com/office/drawing/2018/hyperlinkcolor" val="tx"/>
                    </a:ext>
                  </a:extLst>
                </a:hlinkClick>
              </a:rPr>
              <a:t>https://ieee802.org/802tele_calendar.html</a:t>
            </a:r>
            <a:endParaRPr lang="en" sz="2000" u="sng" dirty="0">
              <a:solidFill>
                <a:schemeClr val="accent2"/>
              </a:solidFill>
            </a:endParaRPr>
          </a:p>
          <a:p>
            <a:pPr marL="0" indent="0">
              <a:spcBef>
                <a:spcPts val="1333"/>
              </a:spcBef>
              <a:buNone/>
            </a:pPr>
            <a:endParaRPr sz="2000" dirty="0">
              <a:solidFill>
                <a:schemeClr val="accent2"/>
              </a:solidFill>
            </a:endParaRPr>
          </a:p>
          <a:p>
            <a:pPr marL="0" indent="0">
              <a:spcBef>
                <a:spcPts val="1333"/>
              </a:spcBef>
              <a:buNone/>
            </a:pPr>
            <a:r>
              <a:rPr lang="en" sz="2000" dirty="0"/>
              <a:t>ATTENDANCE TOOL (IMAT) : </a:t>
            </a:r>
            <a:r>
              <a:rPr lang="en" sz="2000" u="sng" dirty="0">
                <a:solidFill>
                  <a:schemeClr val="accent2"/>
                </a:solidFill>
                <a:hlinkClick r:id="rId5">
                  <a:extLst>
                    <a:ext uri="{A12FA001-AC4F-418D-AE19-62706E023703}">
                      <ahyp:hlinkClr xmlns:ahyp="http://schemas.microsoft.com/office/drawing/2018/hyperlinkcolor" val="tx"/>
                    </a:ext>
                  </a:extLst>
                </a:hlinkClick>
              </a:rPr>
              <a:t>https://imat.ieee.org/my-site/home</a:t>
            </a:r>
            <a:endParaRPr lang="en" sz="2000" u="sng" dirty="0">
              <a:solidFill>
                <a:schemeClr val="accent2"/>
              </a:solidFill>
            </a:endParaRPr>
          </a:p>
          <a:p>
            <a:pPr marL="0" indent="0">
              <a:spcBef>
                <a:spcPts val="1333"/>
              </a:spcBef>
              <a:buNone/>
            </a:pPr>
            <a:endParaRPr sz="2000" dirty="0">
              <a:solidFill>
                <a:schemeClr val="accent2"/>
              </a:solidFill>
            </a:endParaRPr>
          </a:p>
          <a:p>
            <a:pPr marL="0" indent="0">
              <a:spcBef>
                <a:spcPts val="1333"/>
              </a:spcBef>
              <a:buNone/>
            </a:pPr>
            <a:r>
              <a:rPr lang="en" sz="2000" dirty="0"/>
              <a:t>REGISTRATION FEE REQUIREMENT REMINDER</a:t>
            </a:r>
            <a:endParaRPr sz="2000" dirty="0"/>
          </a:p>
          <a:p>
            <a:pPr marL="0" indent="0">
              <a:spcBef>
                <a:spcPts val="1333"/>
              </a:spcBef>
              <a:buNone/>
            </a:pPr>
            <a:r>
              <a:rPr lang="en" sz="2000" dirty="0"/>
              <a:t>Payment of the session registration fee is required for all individuals who participate in any session associated with the January 2023 IEEE 802 Wireless Interim. Registration: </a:t>
            </a:r>
            <a:r>
              <a:rPr lang="en" sz="2000" u="sng" dirty="0">
                <a:solidFill>
                  <a:schemeClr val="accent2"/>
                </a:solidFill>
                <a:hlinkClick r:id="rId6">
                  <a:extLst>
                    <a:ext uri="{A12FA001-AC4F-418D-AE19-62706E023703}">
                      <ahyp:hlinkClr xmlns:ahyp="http://schemas.microsoft.com/office/drawing/2018/hyperlinkcolor" val="tx"/>
                    </a:ext>
                  </a:extLst>
                </a:hlinkClick>
              </a:rPr>
              <a:t>https://cvent.me/nX5xrY</a:t>
            </a:r>
            <a:endParaRPr sz="2000" dirty="0">
              <a:solidFill>
                <a:schemeClr val="accent2"/>
              </a:solidFill>
            </a:endParaRPr>
          </a:p>
          <a:p>
            <a:pPr indent="0" algn="ctr">
              <a:spcBef>
                <a:spcPts val="1333"/>
              </a:spcBef>
              <a:buNone/>
            </a:pPr>
            <a:endParaRPr sz="2000" dirty="0"/>
          </a:p>
          <a:p>
            <a:pPr marL="0" indent="0" algn="ctr">
              <a:spcBef>
                <a:spcPts val="1333"/>
              </a:spcBef>
              <a:spcAft>
                <a:spcPts val="2133"/>
              </a:spcAft>
              <a:buNone/>
            </a:pPr>
            <a:endParaRPr sz="2000" dirty="0"/>
          </a:p>
        </p:txBody>
      </p:sp>
      <p:sp>
        <p:nvSpPr>
          <p:cNvPr id="2" name="Slide Number Placeholder 1">
            <a:extLst>
              <a:ext uri="{FF2B5EF4-FFF2-40B4-BE49-F238E27FC236}">
                <a16:creationId xmlns:a16="http://schemas.microsoft.com/office/drawing/2014/main" id="{8BF958CB-2C0F-749C-3507-9DE1E8819932}"/>
              </a:ext>
            </a:extLst>
          </p:cNvPr>
          <p:cNvSpPr>
            <a:spLocks noGrp="1"/>
          </p:cNvSpPr>
          <p:nvPr>
            <p:ph type="sldNum" idx="12"/>
          </p:nvPr>
        </p:nvSpPr>
        <p:spPr/>
        <p:txBody>
          <a:bodyPr/>
          <a:lstStyle/>
          <a:p>
            <a:fld id="{00000000-1234-1234-1234-123412341234}" type="slidenum">
              <a:rPr lang="en" smtClean="0"/>
              <a:pPr/>
              <a:t>10</a:t>
            </a:fld>
            <a:endParaRPr lang="en"/>
          </a:p>
        </p:txBody>
      </p:sp>
      <p:sp>
        <p:nvSpPr>
          <p:cNvPr id="3" name="Date Placeholder 2">
            <a:extLst>
              <a:ext uri="{FF2B5EF4-FFF2-40B4-BE49-F238E27FC236}">
                <a16:creationId xmlns:a16="http://schemas.microsoft.com/office/drawing/2014/main" id="{81AEB6CC-2042-F8BF-F9DC-84AB66D5E0D0}"/>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39B8FA95-3A31-86A0-8087-ACB2CABCCCA6}"/>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6"/>
          <p:cNvSpPr txBox="1">
            <a:spLocks noGrp="1"/>
          </p:cNvSpPr>
          <p:nvPr>
            <p:ph type="title"/>
          </p:nvPr>
        </p:nvSpPr>
        <p:spPr>
          <a:xfrm>
            <a:off x="914401" y="685801"/>
            <a:ext cx="10361084" cy="68070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Audio Visual Support - In Person Sessions </a:t>
            </a:r>
            <a:endParaRPr dirty="0"/>
          </a:p>
        </p:txBody>
      </p:sp>
      <p:sp>
        <p:nvSpPr>
          <p:cNvPr id="102" name="Google Shape;102;p6"/>
          <p:cNvSpPr txBox="1">
            <a:spLocks noGrp="1"/>
          </p:cNvSpPr>
          <p:nvPr>
            <p:ph idx="1"/>
          </p:nvPr>
        </p:nvSpPr>
        <p:spPr>
          <a:xfrm>
            <a:off x="914401" y="1366510"/>
            <a:ext cx="10361084" cy="5034289"/>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000" dirty="0"/>
              <a:t>WHO TO CONTACT IF AUDIO VISUAL EQUIPMENT ISN’T WORKING IN YOUR ONSITE MEETING ROOM</a:t>
            </a:r>
            <a:endParaRPr sz="2000" dirty="0"/>
          </a:p>
          <a:p>
            <a:pPr marL="400050" lvl="1" indent="0">
              <a:spcBef>
                <a:spcPts val="1333"/>
              </a:spcBef>
            </a:pPr>
            <a:r>
              <a:rPr lang="en" dirty="0"/>
              <a:t>Please contact the Meeting Planner directly if you have any issues with the audio visual equipment in your meeting room. The Meeting Planner will contact support and  the appropriate technician will be sent to assist as soon as possible.</a:t>
            </a:r>
            <a:endParaRPr dirty="0"/>
          </a:p>
          <a:p>
            <a:pPr marL="0" indent="0">
              <a:spcBef>
                <a:spcPts val="1333"/>
              </a:spcBef>
              <a:buNone/>
            </a:pPr>
            <a:r>
              <a:rPr lang="en" sz="2000" dirty="0"/>
              <a:t>Meeting Planner can be reached at:</a:t>
            </a:r>
            <a:endParaRPr sz="2000" dirty="0"/>
          </a:p>
          <a:p>
            <a:pPr lvl="1" indent="-414856">
              <a:spcBef>
                <a:spcPts val="0"/>
              </a:spcBef>
              <a:buSzPts val="1300"/>
            </a:pPr>
            <a:r>
              <a:rPr lang="en" dirty="0"/>
              <a:t>Registration and Information Desk: Grand Promenade </a:t>
            </a:r>
            <a:endParaRPr dirty="0"/>
          </a:p>
          <a:p>
            <a:pPr lvl="1" indent="-414856">
              <a:spcBef>
                <a:spcPts val="0"/>
              </a:spcBef>
              <a:buSzPts val="1300"/>
            </a:pPr>
            <a:r>
              <a:rPr lang="en" dirty="0"/>
              <a:t>Event Office: Armistead</a:t>
            </a:r>
            <a:endParaRPr dirty="0"/>
          </a:p>
          <a:p>
            <a:pPr lvl="1" indent="-414856">
              <a:spcBef>
                <a:spcPts val="0"/>
              </a:spcBef>
              <a:buSzPts val="1300"/>
            </a:pPr>
            <a:r>
              <a:rPr lang="en" dirty="0"/>
              <a:t>Via Text or Call: Dawn Slykhouse: +1 (408) 594-1342</a:t>
            </a:r>
          </a:p>
          <a:p>
            <a:pPr lvl="1" indent="-414856">
              <a:spcBef>
                <a:spcPts val="0"/>
              </a:spcBef>
              <a:buSzPts val="1300"/>
            </a:pPr>
            <a:endParaRPr lang="en" dirty="0"/>
          </a:p>
          <a:p>
            <a:pPr indent="-414856">
              <a:spcBef>
                <a:spcPts val="0"/>
              </a:spcBef>
              <a:buSzPts val="1300"/>
            </a:pPr>
            <a:r>
              <a:rPr lang="en" dirty="0"/>
              <a:t> WEBEX AUDIO IN THE ONSITE MEETING ROOM</a:t>
            </a:r>
            <a:endParaRPr dirty="0"/>
          </a:p>
          <a:p>
            <a:pPr marL="400050" lvl="1" indent="0">
              <a:spcBef>
                <a:spcPts val="1333"/>
              </a:spcBef>
            </a:pPr>
            <a:r>
              <a:rPr lang="en" dirty="0"/>
              <a:t>If you are a local participant, PLEASE, select “Don’t connect to audio” when joining the WebEx session. Connecting to the audio, may cause an audio feedback loop that prevents the meeting from proceeding</a:t>
            </a:r>
            <a:endParaRPr dirty="0"/>
          </a:p>
          <a:p>
            <a:pPr marL="0" indent="0">
              <a:spcBef>
                <a:spcPts val="1333"/>
              </a:spcBef>
              <a:buNone/>
            </a:pPr>
            <a:endParaRPr sz="1733" dirty="0"/>
          </a:p>
          <a:p>
            <a:pPr indent="0" algn="ctr">
              <a:spcBef>
                <a:spcPts val="1333"/>
              </a:spcBef>
              <a:buNone/>
            </a:pPr>
            <a:endParaRPr sz="2267" dirty="0"/>
          </a:p>
          <a:p>
            <a:pPr marL="0" indent="0" algn="ctr">
              <a:spcBef>
                <a:spcPts val="1333"/>
              </a:spcBef>
              <a:spcAft>
                <a:spcPts val="2133"/>
              </a:spcAft>
              <a:buNone/>
            </a:pPr>
            <a:endParaRPr sz="2267" dirty="0"/>
          </a:p>
        </p:txBody>
      </p:sp>
      <p:sp>
        <p:nvSpPr>
          <p:cNvPr id="2" name="Slide Number Placeholder 1">
            <a:extLst>
              <a:ext uri="{FF2B5EF4-FFF2-40B4-BE49-F238E27FC236}">
                <a16:creationId xmlns:a16="http://schemas.microsoft.com/office/drawing/2014/main" id="{A8FE2FDC-386A-0381-5D20-2FB6BEE26F4C}"/>
              </a:ext>
            </a:extLst>
          </p:cNvPr>
          <p:cNvSpPr>
            <a:spLocks noGrp="1"/>
          </p:cNvSpPr>
          <p:nvPr>
            <p:ph type="sldNum" idx="12"/>
          </p:nvPr>
        </p:nvSpPr>
        <p:spPr/>
        <p:txBody>
          <a:bodyPr/>
          <a:lstStyle/>
          <a:p>
            <a:fld id="{00000000-1234-1234-1234-123412341234}" type="slidenum">
              <a:rPr lang="en" smtClean="0"/>
              <a:pPr/>
              <a:t>11</a:t>
            </a:fld>
            <a:endParaRPr lang="en"/>
          </a:p>
        </p:txBody>
      </p:sp>
      <p:sp>
        <p:nvSpPr>
          <p:cNvPr id="3" name="Date Placeholder 2">
            <a:extLst>
              <a:ext uri="{FF2B5EF4-FFF2-40B4-BE49-F238E27FC236}">
                <a16:creationId xmlns:a16="http://schemas.microsoft.com/office/drawing/2014/main" id="{96560C21-2B8E-8F50-7C5A-18519788D5D8}"/>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B7025376-E903-B513-2574-111E9A6A6A44}"/>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7"/>
          <p:cNvSpPr txBox="1">
            <a:spLocks noGrp="1"/>
          </p:cNvSpPr>
          <p:nvPr>
            <p:ph type="title"/>
          </p:nvPr>
        </p:nvSpPr>
        <p:spPr>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Network Access Information and Support </a:t>
            </a:r>
            <a:endParaRPr dirty="0"/>
          </a:p>
        </p:txBody>
      </p:sp>
      <p:sp>
        <p:nvSpPr>
          <p:cNvPr id="108" name="Google Shape;108;p7"/>
          <p:cNvSpPr txBox="1">
            <a:spLocks noGrp="1"/>
          </p:cNvSpPr>
          <p:nvPr>
            <p:ph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133" dirty="0"/>
              <a:t>IEEE 802 Wireless Secure Network Access </a:t>
            </a:r>
            <a:endParaRPr sz="2133" dirty="0"/>
          </a:p>
          <a:p>
            <a:pPr indent="-440256">
              <a:lnSpc>
                <a:spcPct val="100000"/>
              </a:lnSpc>
              <a:spcBef>
                <a:spcPts val="1333"/>
              </a:spcBef>
              <a:buSzPts val="1600"/>
            </a:pPr>
            <a:r>
              <a:rPr lang="en" sz="2133" dirty="0"/>
              <a:t>Wireless Encryption Protocol:  WPA2/WPA3</a:t>
            </a:r>
            <a:endParaRPr sz="2133" dirty="0"/>
          </a:p>
          <a:p>
            <a:pPr indent="-440256">
              <a:lnSpc>
                <a:spcPct val="100000"/>
              </a:lnSpc>
              <a:buSzPts val="1600"/>
            </a:pPr>
            <a:r>
              <a:rPr lang="en" sz="2133" dirty="0"/>
              <a:t>SSID: IEEE802 </a:t>
            </a:r>
            <a:endParaRPr sz="2133" dirty="0"/>
          </a:p>
          <a:p>
            <a:pPr indent="-440256">
              <a:lnSpc>
                <a:spcPct val="100000"/>
              </a:lnSpc>
              <a:buSzPts val="1600"/>
            </a:pPr>
            <a:r>
              <a:rPr lang="en" sz="2133" dirty="0"/>
              <a:t>Password: ieeeieee</a:t>
            </a:r>
            <a:endParaRPr sz="2133" dirty="0"/>
          </a:p>
          <a:p>
            <a:pPr marL="0" indent="0">
              <a:spcBef>
                <a:spcPts val="1333"/>
              </a:spcBef>
              <a:buNone/>
            </a:pPr>
            <a:r>
              <a:rPr lang="en" sz="2133" dirty="0"/>
              <a:t>Onsite Network Support </a:t>
            </a:r>
            <a:endParaRPr sz="2133" dirty="0"/>
          </a:p>
          <a:p>
            <a:pPr marL="0" indent="0">
              <a:spcBef>
                <a:spcPts val="1333"/>
              </a:spcBef>
              <a:buNone/>
            </a:pPr>
            <a:r>
              <a:rPr lang="en" sz="2133" dirty="0"/>
              <a:t>The January 2023 IEEE 802 Wireless Interim Session Network Provider is Linespeed. </a:t>
            </a:r>
            <a:endParaRPr sz="2133" dirty="0"/>
          </a:p>
          <a:p>
            <a:pPr marL="0" indent="0">
              <a:spcBef>
                <a:spcPts val="1333"/>
              </a:spcBef>
              <a:buNone/>
            </a:pPr>
            <a:r>
              <a:rPr lang="en" sz="2133" dirty="0"/>
              <a:t>Members of the Linespeed team will be available in Armistead.</a:t>
            </a:r>
            <a:endParaRPr sz="2000" dirty="0"/>
          </a:p>
          <a:p>
            <a:pPr marL="0" indent="0" algn="ctr">
              <a:spcBef>
                <a:spcPts val="1333"/>
              </a:spcBef>
              <a:spcAft>
                <a:spcPts val="2133"/>
              </a:spcAft>
              <a:buNone/>
            </a:pPr>
            <a:endParaRPr sz="2000" dirty="0"/>
          </a:p>
        </p:txBody>
      </p:sp>
      <p:sp>
        <p:nvSpPr>
          <p:cNvPr id="2" name="Slide Number Placeholder 1">
            <a:extLst>
              <a:ext uri="{FF2B5EF4-FFF2-40B4-BE49-F238E27FC236}">
                <a16:creationId xmlns:a16="http://schemas.microsoft.com/office/drawing/2014/main" id="{A7B05316-64F3-F6C5-1E91-F5B6112DF65C}"/>
              </a:ext>
            </a:extLst>
          </p:cNvPr>
          <p:cNvSpPr>
            <a:spLocks noGrp="1"/>
          </p:cNvSpPr>
          <p:nvPr>
            <p:ph type="sldNum" idx="12"/>
          </p:nvPr>
        </p:nvSpPr>
        <p:spPr/>
        <p:txBody>
          <a:bodyPr/>
          <a:lstStyle/>
          <a:p>
            <a:fld id="{00000000-1234-1234-1234-123412341234}" type="slidenum">
              <a:rPr lang="en" smtClean="0"/>
              <a:pPr/>
              <a:t>12</a:t>
            </a:fld>
            <a:endParaRPr lang="en"/>
          </a:p>
        </p:txBody>
      </p:sp>
      <p:sp>
        <p:nvSpPr>
          <p:cNvPr id="3" name="Date Placeholder 2">
            <a:extLst>
              <a:ext uri="{FF2B5EF4-FFF2-40B4-BE49-F238E27FC236}">
                <a16:creationId xmlns:a16="http://schemas.microsoft.com/office/drawing/2014/main" id="{2EDB330E-4F22-A544-71A1-C72C447A12A8}"/>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EC42AFFC-DDDD-EBC1-08FA-76DFB176CDDC}"/>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9"/>
          <p:cNvSpPr txBox="1">
            <a:spLocks noGrp="1"/>
          </p:cNvSpPr>
          <p:nvPr>
            <p:ph type="title"/>
          </p:nvPr>
        </p:nvSpPr>
        <p:spPr>
          <a:xfrm>
            <a:off x="914401" y="606426"/>
            <a:ext cx="10361084" cy="1222375"/>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pPr algn="ctr"/>
            <a:r>
              <a:rPr lang="en" sz="3867" i="1" dirty="0">
                <a:solidFill>
                  <a:schemeClr val="accent1">
                    <a:lumMod val="50000"/>
                  </a:schemeClr>
                </a:solidFill>
              </a:rPr>
              <a:t>‘Ready Set Eat!’  Tailgate Style </a:t>
            </a:r>
            <a:endParaRPr sz="3867" i="1" dirty="0">
              <a:solidFill>
                <a:schemeClr val="accent1">
                  <a:lumMod val="50000"/>
                </a:schemeClr>
              </a:solidFill>
            </a:endParaRPr>
          </a:p>
          <a:p>
            <a:r>
              <a:rPr lang="en" sz="3867" dirty="0">
                <a:solidFill>
                  <a:schemeClr val="accent1">
                    <a:lumMod val="50000"/>
                  </a:schemeClr>
                </a:solidFill>
              </a:rPr>
              <a:t>Networking Social and Games</a:t>
            </a:r>
            <a:endParaRPr sz="3867" dirty="0">
              <a:solidFill>
                <a:schemeClr val="accent1">
                  <a:lumMod val="50000"/>
                </a:schemeClr>
              </a:solidFill>
            </a:endParaRPr>
          </a:p>
        </p:txBody>
      </p:sp>
      <p:sp>
        <p:nvSpPr>
          <p:cNvPr id="114" name="Google Shape;114;p9"/>
          <p:cNvSpPr txBox="1">
            <a:spLocks noGrp="1"/>
          </p:cNvSpPr>
          <p:nvPr>
            <p:ph idx="1"/>
          </p:nvPr>
        </p:nvSpPr>
        <p:spPr>
          <a:xfrm>
            <a:off x="762000" y="1676400"/>
            <a:ext cx="10617199" cy="4848225"/>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spcBef>
                <a:spcPts val="0"/>
              </a:spcBef>
              <a:buNone/>
            </a:pPr>
            <a:r>
              <a:rPr lang="en" sz="2000" dirty="0"/>
              <a:t>WHO</a:t>
            </a:r>
            <a:endParaRPr sz="2000" dirty="0"/>
          </a:p>
          <a:p>
            <a:pPr lvl="1" indent="-397923">
              <a:spcBef>
                <a:spcPts val="0"/>
              </a:spcBef>
              <a:buSzPts val="1100"/>
            </a:pPr>
            <a:r>
              <a:rPr lang="en" dirty="0"/>
              <a:t>Registered In-Person attendees* and their guests.</a:t>
            </a:r>
            <a:endParaRPr dirty="0"/>
          </a:p>
          <a:p>
            <a:pPr marL="400050" lvl="1" indent="0">
              <a:spcBef>
                <a:spcPts val="0"/>
              </a:spcBef>
            </a:pPr>
            <a:r>
              <a:rPr lang="en" dirty="0"/>
              <a:t>*Please confirm your planned attendance with the Meeting Planner at the event Registration Desk. </a:t>
            </a:r>
            <a:endParaRPr dirty="0"/>
          </a:p>
          <a:p>
            <a:pPr lvl="1" indent="-397923">
              <a:spcBef>
                <a:spcPts val="0"/>
              </a:spcBef>
              <a:buSzPts val="1100"/>
            </a:pPr>
            <a:r>
              <a:rPr lang="en" b="1" dirty="0">
                <a:solidFill>
                  <a:srgbClr val="7030A0"/>
                </a:solidFill>
              </a:rPr>
              <a:t>Guest Badges available until 1:30 PM Tuesday.</a:t>
            </a:r>
          </a:p>
          <a:p>
            <a:pPr lvl="1" indent="-397923">
              <a:spcBef>
                <a:spcPts val="0"/>
              </a:spcBef>
              <a:buSzPts val="1100"/>
            </a:pPr>
            <a:endParaRPr dirty="0">
              <a:solidFill>
                <a:srgbClr val="7030A0"/>
              </a:solidFill>
            </a:endParaRPr>
          </a:p>
          <a:p>
            <a:pPr marL="0" indent="0">
              <a:spcBef>
                <a:spcPts val="0"/>
              </a:spcBef>
              <a:buNone/>
            </a:pPr>
            <a:r>
              <a:rPr lang="en" sz="2000" dirty="0"/>
              <a:t>WHEN</a:t>
            </a:r>
            <a:endParaRPr sz="2000" dirty="0"/>
          </a:p>
          <a:p>
            <a:pPr lvl="1" indent="-397923">
              <a:spcBef>
                <a:spcPts val="0"/>
              </a:spcBef>
              <a:buSzPts val="1100"/>
            </a:pPr>
            <a:r>
              <a:rPr lang="en" dirty="0"/>
              <a:t>Wednesday January 18th , 6:30 PM - 9:00 PM</a:t>
            </a:r>
          </a:p>
          <a:p>
            <a:pPr lvl="1" indent="-397923">
              <a:spcBef>
                <a:spcPts val="0"/>
              </a:spcBef>
              <a:buSzPts val="1100"/>
            </a:pPr>
            <a:endParaRPr dirty="0"/>
          </a:p>
          <a:p>
            <a:pPr marL="0" indent="0">
              <a:spcBef>
                <a:spcPts val="0"/>
              </a:spcBef>
              <a:buNone/>
            </a:pPr>
            <a:r>
              <a:rPr lang="en" sz="2000" dirty="0"/>
              <a:t>WHERE</a:t>
            </a:r>
            <a:endParaRPr sz="2000" dirty="0"/>
          </a:p>
          <a:p>
            <a:pPr lvl="1" indent="-397923">
              <a:spcBef>
                <a:spcPts val="0"/>
              </a:spcBef>
              <a:buSzPts val="1100"/>
            </a:pPr>
            <a:r>
              <a:rPr lang="en" dirty="0"/>
              <a:t>South Foyer, Hilton Baltimore Inner Harbor</a:t>
            </a:r>
          </a:p>
          <a:p>
            <a:pPr lvl="1" indent="-397923">
              <a:spcBef>
                <a:spcPts val="0"/>
              </a:spcBef>
              <a:buSzPts val="1100"/>
            </a:pPr>
            <a:endParaRPr dirty="0"/>
          </a:p>
          <a:p>
            <a:pPr marL="0" indent="0">
              <a:spcBef>
                <a:spcPts val="0"/>
              </a:spcBef>
              <a:buNone/>
            </a:pPr>
            <a:r>
              <a:rPr lang="en" sz="2000" dirty="0"/>
              <a:t>WHAT</a:t>
            </a:r>
            <a:endParaRPr sz="2000" dirty="0"/>
          </a:p>
          <a:p>
            <a:pPr lvl="1" indent="-397923">
              <a:spcBef>
                <a:spcPts val="0"/>
              </a:spcBef>
              <a:buSzPts val="1100"/>
            </a:pPr>
            <a:r>
              <a:rPr lang="en" dirty="0"/>
              <a:t>Food, Drinks, Games*</a:t>
            </a:r>
            <a:endParaRPr dirty="0"/>
          </a:p>
          <a:p>
            <a:pPr lvl="1" indent="-397923">
              <a:spcBef>
                <a:spcPts val="0"/>
              </a:spcBef>
              <a:buSzPts val="1100"/>
            </a:pPr>
            <a:r>
              <a:rPr lang="en" dirty="0"/>
              <a:t>Corn Hole, Ping Pong, Putting Challenge, Giant Janga</a:t>
            </a:r>
            <a:endParaRPr dirty="0"/>
          </a:p>
          <a:p>
            <a:pPr lvl="1" indent="0" algn="ctr">
              <a:spcBef>
                <a:spcPts val="1333"/>
              </a:spcBef>
            </a:pPr>
            <a:endParaRPr dirty="0"/>
          </a:p>
          <a:p>
            <a:pPr marL="0" indent="0" algn="ctr">
              <a:spcBef>
                <a:spcPts val="1333"/>
              </a:spcBef>
              <a:spcAft>
                <a:spcPts val="2133"/>
              </a:spcAft>
              <a:buNone/>
            </a:pPr>
            <a:endParaRPr sz="2000" dirty="0"/>
          </a:p>
        </p:txBody>
      </p:sp>
      <p:sp>
        <p:nvSpPr>
          <p:cNvPr id="2" name="Slide Number Placeholder 1">
            <a:extLst>
              <a:ext uri="{FF2B5EF4-FFF2-40B4-BE49-F238E27FC236}">
                <a16:creationId xmlns:a16="http://schemas.microsoft.com/office/drawing/2014/main" id="{BE66DEA2-D9AA-FAAF-414D-957D3C7DC153}"/>
              </a:ext>
            </a:extLst>
          </p:cNvPr>
          <p:cNvSpPr>
            <a:spLocks noGrp="1"/>
          </p:cNvSpPr>
          <p:nvPr>
            <p:ph type="sldNum" idx="12"/>
          </p:nvPr>
        </p:nvSpPr>
        <p:spPr/>
        <p:txBody>
          <a:bodyPr/>
          <a:lstStyle/>
          <a:p>
            <a:fld id="{00000000-1234-1234-1234-123412341234}" type="slidenum">
              <a:rPr lang="en" smtClean="0"/>
              <a:pPr/>
              <a:t>13</a:t>
            </a:fld>
            <a:endParaRPr lang="en"/>
          </a:p>
        </p:txBody>
      </p:sp>
      <p:sp>
        <p:nvSpPr>
          <p:cNvPr id="3" name="Date Placeholder 2">
            <a:extLst>
              <a:ext uri="{FF2B5EF4-FFF2-40B4-BE49-F238E27FC236}">
                <a16:creationId xmlns:a16="http://schemas.microsoft.com/office/drawing/2014/main" id="{0A53CEF2-1AC1-6F3A-8A22-5D96F30D5BEE}"/>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45C7610D-0CB9-EB42-5076-3320D9283AE5}"/>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0"/>
          <p:cNvSpPr txBox="1">
            <a:spLocks noGrp="1"/>
          </p:cNvSpPr>
          <p:nvPr>
            <p:ph type="title"/>
          </p:nvPr>
        </p:nvSpPr>
        <p:spPr>
          <a:xfrm>
            <a:off x="914401" y="685801"/>
            <a:ext cx="10361084" cy="60959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sz="3600" dirty="0"/>
              <a:t>Attendee Lounge, Key 9</a:t>
            </a:r>
            <a:endParaRPr sz="3600" dirty="0"/>
          </a:p>
        </p:txBody>
      </p:sp>
      <p:sp>
        <p:nvSpPr>
          <p:cNvPr id="120" name="Google Shape;120;p10"/>
          <p:cNvSpPr txBox="1">
            <a:spLocks noGrp="1"/>
          </p:cNvSpPr>
          <p:nvPr>
            <p:ph idx="1"/>
          </p:nvPr>
        </p:nvSpPr>
        <p:spPr>
          <a:xfrm>
            <a:off x="914401" y="1374776"/>
            <a:ext cx="10361084" cy="4719639"/>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gn="ctr">
              <a:buNone/>
            </a:pPr>
            <a:r>
              <a:rPr lang="en" dirty="0"/>
              <a:t>All in-person attendees are encouraged use the attendee lounge to meet up with fellow attendees or get some work done outside of regular meeting rooms. </a:t>
            </a:r>
            <a:endParaRPr dirty="0"/>
          </a:p>
          <a:p>
            <a:pPr marL="0" indent="0" algn="ctr">
              <a:spcBef>
                <a:spcPts val="2133"/>
              </a:spcBef>
              <a:buNone/>
            </a:pPr>
            <a:r>
              <a:rPr lang="en" dirty="0"/>
              <a:t>Monday - Thursday, 7:30 AM - 5:00 PM</a:t>
            </a:r>
            <a:endParaRPr dirty="0"/>
          </a:p>
          <a:p>
            <a:pPr marL="0" indent="0" algn="ctr">
              <a:spcBef>
                <a:spcPts val="2133"/>
              </a:spcBef>
              <a:buNone/>
            </a:pPr>
            <a:r>
              <a:rPr lang="en" dirty="0"/>
              <a:t>There will be network access, tables, and chairs.</a:t>
            </a:r>
            <a:endParaRPr dirty="0"/>
          </a:p>
        </p:txBody>
      </p:sp>
      <p:sp>
        <p:nvSpPr>
          <p:cNvPr id="2" name="Slide Number Placeholder 1">
            <a:extLst>
              <a:ext uri="{FF2B5EF4-FFF2-40B4-BE49-F238E27FC236}">
                <a16:creationId xmlns:a16="http://schemas.microsoft.com/office/drawing/2014/main" id="{FB0B3E29-C2C6-6ECD-201A-C900CF248AA3}"/>
              </a:ext>
            </a:extLst>
          </p:cNvPr>
          <p:cNvSpPr>
            <a:spLocks noGrp="1"/>
          </p:cNvSpPr>
          <p:nvPr>
            <p:ph type="sldNum" idx="12"/>
          </p:nvPr>
        </p:nvSpPr>
        <p:spPr/>
        <p:txBody>
          <a:bodyPr/>
          <a:lstStyle/>
          <a:p>
            <a:fld id="{00000000-1234-1234-1234-123412341234}" type="slidenum">
              <a:rPr lang="en" smtClean="0"/>
              <a:pPr/>
              <a:t>14</a:t>
            </a:fld>
            <a:endParaRPr lang="en"/>
          </a:p>
        </p:txBody>
      </p:sp>
      <p:sp>
        <p:nvSpPr>
          <p:cNvPr id="3" name="Date Placeholder 2">
            <a:extLst>
              <a:ext uri="{FF2B5EF4-FFF2-40B4-BE49-F238E27FC236}">
                <a16:creationId xmlns:a16="http://schemas.microsoft.com/office/drawing/2014/main" id="{E59A3B5D-62C2-4150-F0C6-7C27C6DC04AE}"/>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C123EEC5-7D5A-C505-017F-A8A6FD1138B0}"/>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1"/>
          <p:cNvSpPr txBox="1">
            <a:spLocks noGrp="1"/>
          </p:cNvSpPr>
          <p:nvPr>
            <p:ph type="title"/>
          </p:nvPr>
        </p:nvSpPr>
        <p:spPr>
          <a:xfrm>
            <a:off x="914401" y="685801"/>
            <a:ext cx="10361084" cy="121919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pPr algn="ctr"/>
            <a:r>
              <a:rPr lang="en" sz="3600" dirty="0"/>
              <a:t>Thanks for helping us make this session a success, we look forward to working with you again!</a:t>
            </a:r>
            <a:endParaRPr sz="3600" dirty="0"/>
          </a:p>
        </p:txBody>
      </p:sp>
      <p:sp>
        <p:nvSpPr>
          <p:cNvPr id="126" name="Google Shape;126;p11"/>
          <p:cNvSpPr txBox="1">
            <a:spLocks noGrp="1"/>
          </p:cNvSpPr>
          <p:nvPr>
            <p:ph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000" dirty="0"/>
              <a:t>The next IEEE 802 Plenary Session will be March 12-17, 2023. The session will be a Mixed Mode with In-Person participation at the Hilton Atlanta in downtown Atlanta, GA USA.</a:t>
            </a:r>
            <a:endParaRPr sz="2000" dirty="0"/>
          </a:p>
          <a:p>
            <a:pPr marL="0" indent="0" algn="ctr">
              <a:spcBef>
                <a:spcPts val="2133"/>
              </a:spcBef>
              <a:buNone/>
            </a:pPr>
            <a:r>
              <a:rPr lang="en" sz="2000" dirty="0"/>
              <a:t>Session Information and Registration Link: </a:t>
            </a:r>
            <a:r>
              <a:rPr lang="en" sz="2000" u="sng" dirty="0">
                <a:solidFill>
                  <a:schemeClr val="accent2"/>
                </a:solidFill>
                <a:hlinkClick r:id="rId3">
                  <a:extLst>
                    <a:ext uri="{A12FA001-AC4F-418D-AE19-62706E023703}">
                      <ahyp:hlinkClr xmlns:ahyp="http://schemas.microsoft.com/office/drawing/2018/hyperlinkcolor" val="tx"/>
                    </a:ext>
                  </a:extLst>
                </a:hlinkClick>
              </a:rPr>
              <a:t>https://cvent.me/1L90q9</a:t>
            </a:r>
            <a:endParaRPr sz="2000" dirty="0">
              <a:solidFill>
                <a:schemeClr val="accent2"/>
              </a:solidFill>
            </a:endParaRPr>
          </a:p>
          <a:p>
            <a:pPr marL="0" indent="0">
              <a:spcBef>
                <a:spcPts val="2133"/>
              </a:spcBef>
              <a:buNone/>
            </a:pPr>
            <a:r>
              <a:rPr lang="en" sz="2000" dirty="0"/>
              <a:t>If you have any questions about the current session or the March 2023 IEEE 802 Plenary please contact us:</a:t>
            </a:r>
            <a:endParaRPr sz="2000" dirty="0"/>
          </a:p>
          <a:p>
            <a:pPr marL="0" indent="0">
              <a:spcBef>
                <a:spcPts val="2133"/>
              </a:spcBef>
              <a:buNone/>
            </a:pPr>
            <a:r>
              <a:rPr lang="en" sz="2000" dirty="0"/>
              <a:t>Face to Face Events</a:t>
            </a:r>
            <a:endParaRPr sz="2000" dirty="0"/>
          </a:p>
          <a:p>
            <a:pPr marL="0" indent="0">
              <a:buNone/>
            </a:pPr>
            <a:r>
              <a:rPr lang="en" sz="2000" dirty="0"/>
              <a:t>IEEE 802 Wireless Meeting Planner</a:t>
            </a:r>
            <a:endParaRPr sz="2000" dirty="0"/>
          </a:p>
          <a:p>
            <a:pPr marL="0" indent="0">
              <a:spcBef>
                <a:spcPts val="2133"/>
              </a:spcBef>
              <a:buNone/>
            </a:pPr>
            <a:r>
              <a:rPr lang="en" sz="2000" dirty="0"/>
              <a:t>Email:</a:t>
            </a:r>
            <a:r>
              <a:rPr lang="en" sz="2000" dirty="0">
                <a:solidFill>
                  <a:schemeClr val="accent2"/>
                </a:solidFill>
              </a:rPr>
              <a:t> </a:t>
            </a:r>
            <a:r>
              <a:rPr lang="en" sz="2000" u="sng" dirty="0">
                <a:solidFill>
                  <a:schemeClr val="accent2"/>
                </a:solidFill>
                <a:hlinkClick r:id="rId4">
                  <a:extLst>
                    <a:ext uri="{A12FA001-AC4F-418D-AE19-62706E023703}">
                      <ahyp:hlinkClr xmlns:ahyp="http://schemas.microsoft.com/office/drawing/2018/hyperlinkcolor" val="tx"/>
                    </a:ext>
                  </a:extLst>
                </a:hlinkClick>
              </a:rPr>
              <a:t>802info@facetoface-events.com</a:t>
            </a:r>
            <a:endParaRPr sz="2000" dirty="0">
              <a:solidFill>
                <a:schemeClr val="accent2"/>
              </a:solidFill>
            </a:endParaRPr>
          </a:p>
          <a:p>
            <a:pPr marL="0" indent="0">
              <a:buNone/>
            </a:pPr>
            <a:endParaRPr sz="2000" dirty="0"/>
          </a:p>
          <a:p>
            <a:pPr marL="0" indent="0">
              <a:buNone/>
            </a:pPr>
            <a:endParaRPr sz="2000" dirty="0"/>
          </a:p>
          <a:p>
            <a:pPr marL="0" indent="0">
              <a:buNone/>
            </a:pPr>
            <a:r>
              <a:rPr lang="en" sz="2000" dirty="0"/>
              <a:t> </a:t>
            </a:r>
            <a:endParaRPr sz="2000" dirty="0"/>
          </a:p>
        </p:txBody>
      </p:sp>
      <p:sp>
        <p:nvSpPr>
          <p:cNvPr id="2" name="Slide Number Placeholder 1">
            <a:extLst>
              <a:ext uri="{FF2B5EF4-FFF2-40B4-BE49-F238E27FC236}">
                <a16:creationId xmlns:a16="http://schemas.microsoft.com/office/drawing/2014/main" id="{04EB1394-E06E-7CA7-F311-AB4900A6823F}"/>
              </a:ext>
            </a:extLst>
          </p:cNvPr>
          <p:cNvSpPr>
            <a:spLocks noGrp="1"/>
          </p:cNvSpPr>
          <p:nvPr>
            <p:ph type="sldNum" idx="12"/>
          </p:nvPr>
        </p:nvSpPr>
        <p:spPr/>
        <p:txBody>
          <a:bodyPr/>
          <a:lstStyle/>
          <a:p>
            <a:fld id="{00000000-1234-1234-1234-123412341234}" type="slidenum">
              <a:rPr lang="en" smtClean="0"/>
              <a:pPr/>
              <a:t>15</a:t>
            </a:fld>
            <a:endParaRPr lang="en"/>
          </a:p>
        </p:txBody>
      </p:sp>
      <p:sp>
        <p:nvSpPr>
          <p:cNvPr id="3" name="Date Placeholder 2">
            <a:extLst>
              <a:ext uri="{FF2B5EF4-FFF2-40B4-BE49-F238E27FC236}">
                <a16:creationId xmlns:a16="http://schemas.microsoft.com/office/drawing/2014/main" id="{5A685CC0-313B-B759-0707-E63864EBA1B9}"/>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4E21E614-AAB2-6E71-E8AA-4A74771D5F8B}"/>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86934" y="1676400"/>
            <a:ext cx="9616018" cy="1362075"/>
          </a:xfrm>
        </p:spPr>
        <p:txBody>
          <a:bodyPr/>
          <a:lstStyle/>
          <a:p>
            <a:pPr algn="ctr"/>
            <a:r>
              <a:rPr lang="en-US" sz="3600" dirty="0"/>
              <a:t>Friday, January 20, 2022</a:t>
            </a:r>
            <a:br>
              <a:rPr lang="en-US" sz="3600" dirty="0"/>
            </a:br>
            <a:r>
              <a:rPr lang="en-US" sz="3600" dirty="0"/>
              <a:t>802.11 WG Closing Plenary</a:t>
            </a:r>
          </a:p>
        </p:txBody>
      </p:sp>
      <p:sp>
        <p:nvSpPr>
          <p:cNvPr id="8" name="Text Placeholder 7"/>
          <p:cNvSpPr>
            <a:spLocks noGrp="1"/>
          </p:cNvSpPr>
          <p:nvPr>
            <p:ph type="body" idx="1"/>
          </p:nvPr>
        </p:nvSpPr>
        <p:spPr/>
        <p:txBody>
          <a:bodyPr/>
          <a:lstStyle/>
          <a:p>
            <a:r>
              <a:rPr lang="en-US" dirty="0"/>
              <a:t>Agenda Items:</a:t>
            </a:r>
          </a:p>
          <a:p>
            <a:r>
              <a:rPr lang="en-US" dirty="0"/>
              <a:t>3.1.2 	DT		Straw Poll regarding meetings</a:t>
            </a:r>
          </a:p>
          <a:p>
            <a:r>
              <a:rPr lang="en-US" dirty="0"/>
              <a:t>3.1.3	DT		Future venues status and discussion</a:t>
            </a:r>
          </a:p>
        </p:txBody>
      </p:sp>
      <p:sp>
        <p:nvSpPr>
          <p:cNvPr id="6" name="Date Placeholder 5"/>
          <p:cNvSpPr>
            <a:spLocks noGrp="1"/>
          </p:cNvSpPr>
          <p:nvPr>
            <p:ph type="dt" idx="10"/>
          </p:nvPr>
        </p:nvSpPr>
        <p:spPr/>
        <p:txBody>
          <a:bodyPr/>
          <a:lstStyle/>
          <a:p>
            <a:r>
              <a:rPr lang="en-US"/>
              <a:t>January 2023</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16</a:t>
            </a:fld>
            <a:endParaRPr lang="en-GB"/>
          </a:p>
        </p:txBody>
      </p:sp>
      <p:sp>
        <p:nvSpPr>
          <p:cNvPr id="3" name="Footer Placeholder 2">
            <a:extLst>
              <a:ext uri="{FF2B5EF4-FFF2-40B4-BE49-F238E27FC236}">
                <a16:creationId xmlns:a16="http://schemas.microsoft.com/office/drawing/2014/main" id="{C9239993-B758-937A-8DCD-A8A86087884F}"/>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1978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D8E6-7A92-9C8D-6833-5B40111CF2A8}"/>
              </a:ext>
            </a:extLst>
          </p:cNvPr>
          <p:cNvSpPr>
            <a:spLocks noGrp="1"/>
          </p:cNvSpPr>
          <p:nvPr>
            <p:ph type="title"/>
          </p:nvPr>
        </p:nvSpPr>
        <p:spPr/>
        <p:txBody>
          <a:bodyPr/>
          <a:lstStyle/>
          <a:p>
            <a:r>
              <a:rPr lang="en-US" dirty="0"/>
              <a:t>Straw Poll: Return to This Venue: </a:t>
            </a:r>
            <a:br>
              <a:rPr lang="en-US" dirty="0"/>
            </a:br>
            <a:r>
              <a:rPr lang="en-US" dirty="0"/>
              <a:t>(Hilton Baltimore Inner </a:t>
            </a:r>
            <a:r>
              <a:rPr lang="en-US" dirty="0" err="1"/>
              <a:t>Harbour</a:t>
            </a:r>
            <a:r>
              <a:rPr lang="en-US" dirty="0"/>
              <a:t>)</a:t>
            </a:r>
          </a:p>
        </p:txBody>
      </p:sp>
      <p:sp>
        <p:nvSpPr>
          <p:cNvPr id="3" name="Content Placeholder 2">
            <a:extLst>
              <a:ext uri="{FF2B5EF4-FFF2-40B4-BE49-F238E27FC236}">
                <a16:creationId xmlns:a16="http://schemas.microsoft.com/office/drawing/2014/main" id="{C2421C23-33DA-1DC8-9B35-96B79CF73EBF}"/>
              </a:ext>
            </a:extLst>
          </p:cNvPr>
          <p:cNvSpPr>
            <a:spLocks noGrp="1"/>
          </p:cNvSpPr>
          <p:nvPr>
            <p:ph idx="1"/>
          </p:nvPr>
        </p:nvSpPr>
        <p:spPr>
          <a:xfrm>
            <a:off x="914401" y="2057400"/>
            <a:ext cx="10361084" cy="4267199"/>
          </a:xfrm>
        </p:spPr>
        <p:txBody>
          <a:bodyPr/>
          <a:lstStyle/>
          <a:p>
            <a:r>
              <a:rPr lang="en-US" sz="2000" dirty="0"/>
              <a:t>1. How many people would like to come back to this venue? </a:t>
            </a:r>
          </a:p>
          <a:p>
            <a:pPr lvl="1"/>
            <a:r>
              <a:rPr lang="en-US" dirty="0"/>
              <a:t>Yes – </a:t>
            </a:r>
          </a:p>
          <a:p>
            <a:pPr lvl="1"/>
            <a:r>
              <a:rPr lang="en-US" dirty="0"/>
              <a:t>No –  </a:t>
            </a:r>
          </a:p>
          <a:p>
            <a:r>
              <a:rPr lang="en-US" dirty="0"/>
              <a:t>2. Did you go to the social?</a:t>
            </a:r>
          </a:p>
          <a:p>
            <a:pPr lvl="1"/>
            <a:r>
              <a:rPr lang="en-US" dirty="0"/>
              <a:t>Yes – </a:t>
            </a:r>
          </a:p>
          <a:p>
            <a:pPr lvl="1"/>
            <a:r>
              <a:rPr lang="en-US" dirty="0"/>
              <a:t>No –    </a:t>
            </a:r>
          </a:p>
          <a:p>
            <a:r>
              <a:rPr lang="en-US" sz="2000" dirty="0"/>
              <a:t>3. If you attended the Social, did you like the social?</a:t>
            </a:r>
          </a:p>
          <a:p>
            <a:pPr lvl="1"/>
            <a:r>
              <a:rPr lang="en-US" sz="1800" dirty="0"/>
              <a:t>Yes – </a:t>
            </a:r>
          </a:p>
          <a:p>
            <a:pPr lvl="1"/>
            <a:r>
              <a:rPr lang="en-US" sz="1800" dirty="0"/>
              <a:t>No – </a:t>
            </a:r>
          </a:p>
          <a:p>
            <a:endParaRPr lang="en-US" sz="2000" dirty="0"/>
          </a:p>
        </p:txBody>
      </p:sp>
      <p:sp>
        <p:nvSpPr>
          <p:cNvPr id="4" name="Date Placeholder 3">
            <a:extLst>
              <a:ext uri="{FF2B5EF4-FFF2-40B4-BE49-F238E27FC236}">
                <a16:creationId xmlns:a16="http://schemas.microsoft.com/office/drawing/2014/main" id="{82BBEE8D-7673-B9F3-0D94-8146821254ED}"/>
              </a:ext>
            </a:extLst>
          </p:cNvPr>
          <p:cNvSpPr>
            <a:spLocks noGrp="1"/>
          </p:cNvSpPr>
          <p:nvPr>
            <p:ph type="dt" idx="10"/>
          </p:nvPr>
        </p:nvSpPr>
        <p:spPr/>
        <p:txBody>
          <a:bodyPr/>
          <a:lstStyle/>
          <a:p>
            <a:r>
              <a:rPr lang="en-US"/>
              <a:t>January 2023</a:t>
            </a:r>
            <a:endParaRPr lang="en-GB" dirty="0"/>
          </a:p>
        </p:txBody>
      </p:sp>
      <p:sp>
        <p:nvSpPr>
          <p:cNvPr id="6" name="Slide Number Placeholder 5">
            <a:extLst>
              <a:ext uri="{FF2B5EF4-FFF2-40B4-BE49-F238E27FC236}">
                <a16:creationId xmlns:a16="http://schemas.microsoft.com/office/drawing/2014/main" id="{D3CC54C5-D39A-184E-7290-CE76A14CF9F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Footer Placeholder 6">
            <a:extLst>
              <a:ext uri="{FF2B5EF4-FFF2-40B4-BE49-F238E27FC236}">
                <a16:creationId xmlns:a16="http://schemas.microsoft.com/office/drawing/2014/main" id="{92A21AFF-3830-2A64-7C8D-99FE719097D5}"/>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728223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March – Atlanta Plenary</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March Plenary Session were held at the Hilton Atlanta, GA  as an in-person only session, would you attend?</a:t>
            </a:r>
          </a:p>
          <a:p>
            <a:pPr lvl="2"/>
            <a:r>
              <a:rPr lang="en-US" sz="2000" dirty="0"/>
              <a:t>Yes - </a:t>
            </a:r>
          </a:p>
          <a:p>
            <a:pPr lvl="2"/>
            <a:r>
              <a:rPr lang="en-US" sz="2000" dirty="0"/>
              <a:t>No - </a:t>
            </a:r>
          </a:p>
          <a:p>
            <a:pPr marL="457200" lvl="1" indent="0">
              <a:buNone/>
            </a:pPr>
            <a:r>
              <a:rPr lang="en-US" sz="2000" dirty="0"/>
              <a:t>2. If the 2023 March Plenary Session is held in as a mixed-mode session, will you attend:</a:t>
            </a:r>
          </a:p>
          <a:p>
            <a:pPr lvl="2"/>
            <a:r>
              <a:rPr lang="en-US" sz="2000" dirty="0"/>
              <a:t>Attend In-person - </a:t>
            </a:r>
          </a:p>
          <a:p>
            <a:pPr lvl="2"/>
            <a:r>
              <a:rPr lang="en-US" sz="2000" dirty="0"/>
              <a:t>Attend Virtually (remotely) - </a:t>
            </a:r>
          </a:p>
          <a:p>
            <a:pPr lvl="2"/>
            <a:r>
              <a:rPr lang="en-US" sz="2000"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r>
              <a:rPr lang="en-US"/>
              <a:t>January 2023</a:t>
            </a:r>
            <a:endParaRPr lang="en-GB" dirty="0"/>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a:extLst>
              <a:ext uri="{FF2B5EF4-FFF2-40B4-BE49-F238E27FC236}">
                <a16:creationId xmlns:a16="http://schemas.microsoft.com/office/drawing/2014/main" id="{6639FAA3-B4A5-41BC-3BF8-1C642D2C5B12}"/>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093212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May – Orlando Interim</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May 802 Wireless </a:t>
            </a:r>
            <a:r>
              <a:rPr lang="en-US" dirty="0"/>
              <a:t>Interim </a:t>
            </a:r>
            <a:r>
              <a:rPr lang="en-US" sz="2000" dirty="0"/>
              <a:t>Session were held at the Hilton Orlando Buena Vista , Orlando, FL  as an in-person only session, would you attend?</a:t>
            </a:r>
          </a:p>
          <a:p>
            <a:pPr lvl="2"/>
            <a:r>
              <a:rPr lang="en-US" sz="2000" dirty="0"/>
              <a:t>Yes –</a:t>
            </a:r>
          </a:p>
          <a:p>
            <a:pPr lvl="2"/>
            <a:r>
              <a:rPr lang="en-US" sz="2000" dirty="0"/>
              <a:t>No – </a:t>
            </a:r>
          </a:p>
          <a:p>
            <a:pPr lvl="2"/>
            <a:r>
              <a:rPr lang="en-US" sz="2000" dirty="0"/>
              <a:t>Abstain – </a:t>
            </a:r>
          </a:p>
          <a:p>
            <a:pPr lvl="2"/>
            <a:endParaRPr lang="en-US" sz="2000" dirty="0"/>
          </a:p>
          <a:p>
            <a:pPr marL="457200" lvl="1" indent="0">
              <a:buNone/>
            </a:pPr>
            <a:r>
              <a:rPr lang="en-US" sz="2000" dirty="0"/>
              <a:t>2. If the 2023 May 802 Wireless </a:t>
            </a:r>
            <a:r>
              <a:rPr lang="en-US" dirty="0"/>
              <a:t>Interim </a:t>
            </a:r>
            <a:r>
              <a:rPr lang="en-US" sz="2000" dirty="0"/>
              <a:t>Session were held at the Hilton Orlando Buena Vista , Orlando, FL as mixed-mode session, will you attend:</a:t>
            </a:r>
          </a:p>
          <a:p>
            <a:pPr lvl="2"/>
            <a:r>
              <a:rPr lang="en-US" sz="2000" dirty="0"/>
              <a:t>Attend In-person -- </a:t>
            </a:r>
          </a:p>
          <a:p>
            <a:pPr lvl="2"/>
            <a:r>
              <a:rPr lang="en-US" sz="2000" dirty="0"/>
              <a:t>Attend Virtually (remotely) - </a:t>
            </a:r>
          </a:p>
          <a:p>
            <a:pPr lvl="2"/>
            <a:r>
              <a:rPr lang="en-US" sz="2000"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4145328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sz="2000" dirty="0"/>
              <a:t>Agenda Items for 1st Vice Chair – </a:t>
            </a:r>
          </a:p>
          <a:p>
            <a:r>
              <a:rPr lang="en-GB" sz="2000" dirty="0"/>
              <a:t>Monday January 16</a:t>
            </a:r>
            <a:r>
              <a:rPr lang="en-GB" sz="2000" baseline="30000" dirty="0"/>
              <a:t>th</a:t>
            </a:r>
            <a:r>
              <a:rPr lang="en-GB" sz="2000" dirty="0"/>
              <a:t> :</a:t>
            </a:r>
          </a:p>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a:p>
            <a:r>
              <a:rPr lang="en-GB" sz="2000" b="0" dirty="0"/>
              <a:t>	</a:t>
            </a:r>
          </a:p>
          <a:p>
            <a:r>
              <a:rPr lang="en-GB" sz="2000" dirty="0"/>
              <a:t>Friday January 20</a:t>
            </a:r>
            <a:r>
              <a:rPr lang="en-GB" sz="2000" baseline="30000" dirty="0"/>
              <a:t>th</a:t>
            </a:r>
            <a:r>
              <a:rPr lang="en-GB" sz="2000" dirty="0"/>
              <a:t>:</a:t>
            </a:r>
          </a:p>
          <a:p>
            <a:pPr lvl="1"/>
            <a:r>
              <a:rPr lang="en-US" sz="1800" dirty="0"/>
              <a:t>F3.1.2	DT	WG Straw Poll</a:t>
            </a:r>
          </a:p>
          <a:p>
            <a:pPr lvl="1"/>
            <a:r>
              <a:rPr lang="en-US" sz="1800" dirty="0"/>
              <a:t>F3.1.3	DT	Future venues Insight</a:t>
            </a:r>
          </a:p>
        </p:txBody>
      </p:sp>
      <p:sp>
        <p:nvSpPr>
          <p:cNvPr id="4" name="Date Placeholder 3"/>
          <p:cNvSpPr>
            <a:spLocks noGrp="1"/>
          </p:cNvSpPr>
          <p:nvPr>
            <p:ph type="dt" idx="10"/>
          </p:nvPr>
        </p:nvSpPr>
        <p:spPr/>
        <p:txBody>
          <a:bodyPr/>
          <a:lstStyle/>
          <a:p>
            <a:r>
              <a:rPr lang="en-US"/>
              <a:t>January 2023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r>
              <a:rPr lang="en-US" sz="2800" dirty="0"/>
              <a:t>Future Interim Venue Status – January 15, 2023</a:t>
            </a:r>
          </a:p>
        </p:txBody>
      </p:sp>
      <p:sp>
        <p:nvSpPr>
          <p:cNvPr id="9218" name="Rectangle 2"/>
          <p:cNvSpPr>
            <a:spLocks noGrp="1" noChangeArrowheads="1"/>
          </p:cNvSpPr>
          <p:nvPr>
            <p:ph idx="1"/>
          </p:nvPr>
        </p:nvSpPr>
        <p:spPr>
          <a:xfrm>
            <a:off x="914401" y="1981201"/>
            <a:ext cx="10361084" cy="4419600"/>
          </a:xfrm>
          <a:ln/>
        </p:spPr>
        <p:txBody>
          <a:bodyPr/>
          <a:lstStyle/>
          <a:p>
            <a:pPr>
              <a:buFont typeface="Times New Roman" pitchFamily="16" charset="0"/>
              <a:buChar char="•"/>
            </a:pPr>
            <a:r>
              <a:rPr lang="en-GB" dirty="0">
                <a:highlight>
                  <a:srgbClr val="FF0000"/>
                </a:highlight>
              </a:rPr>
              <a:t>2023-01 (15-20) Baltimore, MD</a:t>
            </a:r>
          </a:p>
          <a:p>
            <a:pPr>
              <a:buFont typeface="Courier New" panose="02070309020205020404" pitchFamily="49" charset="0"/>
              <a:buChar char="o"/>
            </a:pPr>
            <a:r>
              <a:rPr lang="en-GB" dirty="0">
                <a:highlight>
                  <a:srgbClr val="00FFFF"/>
                </a:highlight>
              </a:rPr>
              <a:t>2023-05  (14-19) Hilton Orlando Lake Buena Vista</a:t>
            </a:r>
            <a:endParaRPr lang="en-GB" sz="2000" dirty="0">
              <a:highlight>
                <a:srgbClr val="00FFFF"/>
              </a:highlight>
            </a:endParaRPr>
          </a:p>
          <a:p>
            <a:pPr>
              <a:buFont typeface="Times New Roman" pitchFamily="16" charset="0"/>
              <a:buChar char="•"/>
            </a:pPr>
            <a:r>
              <a:rPr lang="en-GB" dirty="0"/>
              <a:t>2023-09 (10-15) Atlanta – Buckhead, GA</a:t>
            </a:r>
          </a:p>
          <a:p>
            <a:pPr>
              <a:buFont typeface="Wingdings" panose="05000000000000000000" pitchFamily="2" charset="2"/>
              <a:buChar char="v"/>
            </a:pPr>
            <a:r>
              <a:rPr lang="en-GB" dirty="0">
                <a:highlight>
                  <a:srgbClr val="FFFF00"/>
                </a:highlight>
              </a:rPr>
              <a:t>2024-01 (14-19) Panama (Rebooked from Jan 2022)</a:t>
            </a:r>
          </a:p>
          <a:p>
            <a:pPr>
              <a:buFont typeface="Wingdings" panose="05000000000000000000" pitchFamily="2" charset="2"/>
              <a:buChar char="v"/>
            </a:pPr>
            <a:r>
              <a:rPr lang="en-GB" dirty="0">
                <a:highlight>
                  <a:srgbClr val="FFFF00"/>
                </a:highlight>
              </a:rPr>
              <a:t>2024-05 (12-17) Warsaw, Poland – (TBC R</a:t>
            </a:r>
            <a:r>
              <a:rPr lang="en-GB" sz="2000" dirty="0">
                <a:highlight>
                  <a:srgbClr val="FFFF00"/>
                </a:highlight>
              </a:rPr>
              <a:t>ebook from 2022)</a:t>
            </a:r>
          </a:p>
          <a:p>
            <a:pPr>
              <a:buFont typeface="Times New Roman" pitchFamily="16" charset="0"/>
              <a:buChar char="•"/>
            </a:pPr>
            <a:r>
              <a:rPr lang="en-GB" dirty="0"/>
              <a:t>2024-09 (8-13) Waikoloa, HI</a:t>
            </a:r>
          </a:p>
          <a:p>
            <a:pPr>
              <a:buFont typeface="Times New Roman" pitchFamily="16" charset="0"/>
              <a:buChar char="•"/>
            </a:pPr>
            <a:r>
              <a:rPr lang="en-GB" dirty="0"/>
              <a:t>2025-09 (14-19) </a:t>
            </a:r>
            <a:r>
              <a:rPr lang="en-US" dirty="0"/>
              <a:t>Waikoloa, HI </a:t>
            </a:r>
          </a:p>
          <a:p>
            <a:pPr>
              <a:buFont typeface="Times New Roman" pitchFamily="16" charset="0"/>
              <a:buChar char="•"/>
            </a:pPr>
            <a:r>
              <a:rPr lang="en-US" dirty="0"/>
              <a:t>2026-09 (13-18) Waikoloa, HI</a:t>
            </a:r>
            <a:endParaRPr lang="en-GB" dirty="0"/>
          </a:p>
        </p:txBody>
      </p:sp>
      <p:sp>
        <p:nvSpPr>
          <p:cNvPr id="4" name="Date Placeholder 3"/>
          <p:cNvSpPr>
            <a:spLocks noGrp="1"/>
          </p:cNvSpPr>
          <p:nvPr>
            <p:ph type="dt" idx="10"/>
          </p:nvPr>
        </p:nvSpPr>
        <p:spPr/>
        <p:txBody>
          <a:bodyPr/>
          <a:lstStyle/>
          <a:p>
            <a:r>
              <a:rPr lang="en-US"/>
              <a:t>January 2023</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20</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Starred Venues :MTG Events</a:t>
            </a:r>
            <a:br>
              <a:rPr lang="en-US" sz="1600" dirty="0">
                <a:solidFill>
                  <a:schemeClr val="tx1"/>
                </a:solidFill>
              </a:rPr>
            </a:br>
            <a:r>
              <a:rPr lang="en-US" sz="1600" dirty="0">
                <a:solidFill>
                  <a:schemeClr val="tx1"/>
                </a:solidFill>
              </a:rPr>
              <a:t>Dotted Venues: Face to Face Events</a:t>
            </a:r>
          </a:p>
        </p:txBody>
      </p:sp>
      <p:sp>
        <p:nvSpPr>
          <p:cNvPr id="2" name="Footer Placeholder 1">
            <a:extLst>
              <a:ext uri="{FF2B5EF4-FFF2-40B4-BE49-F238E27FC236}">
                <a16:creationId xmlns:a16="http://schemas.microsoft.com/office/drawing/2014/main" id="{2E7B6CEC-7489-F994-75B1-2F2A69A437EF}"/>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327338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1219200" y="1219200"/>
            <a:ext cx="9829800" cy="5233987"/>
          </a:xfrm>
        </p:spPr>
        <p:txBody>
          <a:bodyPr/>
          <a:lstStyle/>
          <a:p>
            <a:r>
              <a:rPr lang="en-US" sz="1600" dirty="0">
                <a:highlight>
                  <a:srgbClr val="33CCFF"/>
                </a:highlight>
              </a:rPr>
              <a:t>2023 March 12-17 –Hilton Atlanta, Atlanta, GA, United States (1 of 2 – March 2020)</a:t>
            </a:r>
          </a:p>
          <a:p>
            <a:r>
              <a:rPr lang="en-US" sz="1600" dirty="0"/>
              <a:t>2023 July 9-14 – </a:t>
            </a:r>
            <a:r>
              <a:rPr lang="en-US" sz="1600" dirty="0" err="1"/>
              <a:t>Estrel</a:t>
            </a:r>
            <a:r>
              <a:rPr lang="en-US" sz="1600" dirty="0"/>
              <a:t> Berlin, Berlin, Germany</a:t>
            </a:r>
          </a:p>
          <a:p>
            <a:r>
              <a:rPr lang="en-US" sz="1600" dirty="0"/>
              <a:t>2023 Nov 12-17 – Hawaiian Village, Oahu, Hawaii, United States</a:t>
            </a:r>
          </a:p>
          <a:p>
            <a:r>
              <a:rPr lang="en-US" sz="1600" dirty="0">
                <a:highlight>
                  <a:srgbClr val="33CCFF"/>
                </a:highlight>
              </a:rPr>
              <a:t>2024 March 10-15 – Hyatt Regency Denver at Colorado Convention Center, Denver, CO, (March 2021)</a:t>
            </a:r>
          </a:p>
          <a:p>
            <a:r>
              <a:rPr lang="en-US" sz="1600" dirty="0">
                <a:highlight>
                  <a:srgbClr val="33CCFF"/>
                </a:highlight>
              </a:rPr>
              <a:t>2024 July 14-19 – Sheraton Le Centre Montreal, Montreal, Quebec, Canada (July 2020)</a:t>
            </a:r>
          </a:p>
          <a:p>
            <a:r>
              <a:rPr lang="en-US" sz="1600" dirty="0">
                <a:highlight>
                  <a:srgbClr val="33CCFF"/>
                </a:highlight>
              </a:rPr>
              <a:t>2024 Nov 10-15 –Hyatt Regency Vancouver, Vancouver, Canada (Nov 2021)</a:t>
            </a:r>
          </a:p>
          <a:p>
            <a:r>
              <a:rPr lang="en-US" sz="1600" dirty="0">
                <a:highlight>
                  <a:srgbClr val="33CCFF"/>
                </a:highlight>
              </a:rPr>
              <a:t>2025 March 9-14 –Hilton Atlanta, Atlanta, GA, United States (2 of 2 – March 2020).</a:t>
            </a:r>
          </a:p>
          <a:p>
            <a:pPr>
              <a:buFont typeface="Wingdings" panose="05000000000000000000" pitchFamily="2" charset="2"/>
              <a:buChar char="v"/>
            </a:pPr>
            <a:r>
              <a:rPr lang="en-US" sz="1600" dirty="0">
                <a:highlight>
                  <a:srgbClr val="33CCFF"/>
                </a:highlight>
              </a:rPr>
              <a:t>2025 July 13-18 –Marriott Madrid Auditorium, Madrid, Spain (July 2021)</a:t>
            </a:r>
          </a:p>
          <a:p>
            <a:pPr>
              <a:buFont typeface="Wingdings" panose="05000000000000000000" pitchFamily="2" charset="2"/>
              <a:buChar char="q"/>
            </a:pPr>
            <a:r>
              <a:rPr lang="en-US" sz="1600" dirty="0">
                <a:highlight>
                  <a:srgbClr val="99FF99"/>
                </a:highlight>
              </a:rPr>
              <a:t>2025 Nov 9-24 – </a:t>
            </a:r>
            <a:r>
              <a:rPr lang="en-US" sz="1600" b="0" dirty="0">
                <a:highlight>
                  <a:srgbClr val="99FF99"/>
                </a:highlight>
              </a:rPr>
              <a:t>Open</a:t>
            </a:r>
          </a:p>
          <a:p>
            <a:pPr>
              <a:buFont typeface="Wingdings" panose="05000000000000000000" pitchFamily="2" charset="2"/>
              <a:buChar char="v"/>
            </a:pPr>
            <a:r>
              <a:rPr lang="en-US" sz="1600" dirty="0">
                <a:highlight>
                  <a:srgbClr val="33CCFF"/>
                </a:highlight>
              </a:rPr>
              <a:t>2026 March 8-13 - Hyatt Regency Chicago, Chicago, IL, United States (March 2024)</a:t>
            </a:r>
          </a:p>
          <a:p>
            <a:pPr>
              <a:buFont typeface="Wingdings" panose="05000000000000000000" pitchFamily="2" charset="2"/>
              <a:buChar char="v"/>
            </a:pPr>
            <a:r>
              <a:rPr lang="en-US" sz="16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600" dirty="0">
                <a:highlight>
                  <a:srgbClr val="99FF99"/>
                </a:highlight>
              </a:rPr>
              <a:t>2026 Nov 8-13 -  </a:t>
            </a:r>
            <a:r>
              <a:rPr lang="en-US" sz="1600" b="0" kern="1200" dirty="0">
                <a:highlight>
                  <a:srgbClr val="99FF99"/>
                </a:highlight>
                <a:latin typeface="Arial"/>
                <a:cs typeface="+mn-cs"/>
              </a:rPr>
              <a:t>Open</a:t>
            </a:r>
            <a:endParaRPr lang="en-US" sz="1600" dirty="0">
              <a:highlight>
                <a:srgbClr val="33CCFF"/>
              </a:highlight>
            </a:endParaRPr>
          </a:p>
          <a:p>
            <a:pPr>
              <a:buFont typeface="Wingdings" panose="05000000000000000000" pitchFamily="2" charset="2"/>
              <a:buChar char="Ø"/>
            </a:pPr>
            <a:r>
              <a:rPr lang="en-US" sz="1600" dirty="0">
                <a:highlight>
                  <a:srgbClr val="33CCFF"/>
                </a:highlight>
              </a:rPr>
              <a:t>2027 March –Hilton Atlanta, Atlanta, GA, United States ( offset potential shortfall 2023/2025)</a:t>
            </a:r>
          </a:p>
          <a:p>
            <a:pPr>
              <a:buFont typeface="Wingdings" panose="05000000000000000000" pitchFamily="2" charset="2"/>
              <a:buChar char="q"/>
            </a:pPr>
            <a:r>
              <a:rPr lang="en-US" sz="1600" dirty="0">
                <a:highlight>
                  <a:srgbClr val="99FF99"/>
                </a:highlight>
              </a:rPr>
              <a:t>2027 July  11-16 -  </a:t>
            </a:r>
            <a:r>
              <a:rPr lang="en-US" sz="1600" b="0" kern="1200" dirty="0">
                <a:highlight>
                  <a:srgbClr val="99FF99"/>
                </a:highlight>
                <a:latin typeface="Arial"/>
                <a:cs typeface="+mn-cs"/>
              </a:rPr>
              <a:t>Open - </a:t>
            </a:r>
            <a:endParaRPr lang="en-US" sz="1600" dirty="0">
              <a:highlight>
                <a:srgbClr val="99FF99"/>
              </a:highlight>
            </a:endParaRPr>
          </a:p>
          <a:p>
            <a:r>
              <a:rPr lang="en-US" sz="1600" dirty="0"/>
              <a:t>2027 Nov 14-19 – Hawaiian Village, Oahu, Hawaii, United States</a:t>
            </a:r>
          </a:p>
          <a:p>
            <a:pPr>
              <a:buFont typeface="Wingdings" panose="05000000000000000000" pitchFamily="2" charset="2"/>
              <a:buChar char="v"/>
            </a:pPr>
            <a:r>
              <a:rPr lang="en-US" sz="16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F3B88A4-B8F7-FBE2-4DD6-8C18582C4BEA}"/>
              </a:ext>
            </a:extLst>
          </p:cNvPr>
          <p:cNvSpPr>
            <a:spLocks noGrp="1"/>
          </p:cNvSpPr>
          <p:nvPr>
            <p:ph type="dt" idx="10"/>
          </p:nvPr>
        </p:nvSpPr>
        <p:spPr/>
        <p:txBody>
          <a:bodyPr/>
          <a:lstStyle/>
          <a:p>
            <a:r>
              <a:rPr lang="en-US"/>
              <a:t>January 2023</a:t>
            </a:r>
            <a:endParaRPr lang="en-GB" dirty="0"/>
          </a:p>
        </p:txBody>
      </p:sp>
      <p:sp>
        <p:nvSpPr>
          <p:cNvPr id="5" name="Slide Number Placeholder 4">
            <a:extLst>
              <a:ext uri="{FF2B5EF4-FFF2-40B4-BE49-F238E27FC236}">
                <a16:creationId xmlns:a16="http://schemas.microsoft.com/office/drawing/2014/main" id="{1E06A4F3-64F7-5E7F-CB71-58FF980D95D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6" name="Footer Placeholder 5">
            <a:extLst>
              <a:ext uri="{FF2B5EF4-FFF2-40B4-BE49-F238E27FC236}">
                <a16:creationId xmlns:a16="http://schemas.microsoft.com/office/drawing/2014/main" id="{CA8D2077-FA65-20EF-4931-43113047FC31}"/>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4251622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51015"/>
            <a:ext cx="10361084" cy="4343400"/>
          </a:xfrm>
        </p:spPr>
        <p:txBody>
          <a:bodyPr/>
          <a:lstStyle/>
          <a:p>
            <a:r>
              <a:rPr lang="en-US" dirty="0"/>
              <a:t>1. Plenary Meeting Status File: 802 EC-22/0003r0</a:t>
            </a:r>
          </a:p>
          <a:p>
            <a:pPr lvl="1"/>
            <a:r>
              <a:rPr lang="en-US" dirty="0">
                <a:solidFill>
                  <a:schemeClr val="accent2"/>
                </a:solidFill>
                <a:hlinkClick r:id="rId3">
                  <a:extLst>
                    <a:ext uri="{A12FA001-AC4F-418D-AE19-62706E023703}">
                      <ahyp:hlinkClr xmlns:ahyp="http://schemas.microsoft.com/office/drawing/2018/hyperlinkcolor" val="tx"/>
                    </a:ext>
                  </a:extLst>
                </a:hlinkClick>
              </a:rPr>
              <a:t>https://mentor.ieee.org/802-ec/dcn/22/ec-22-0003-00-00EC-future-802-plenary-venue-contract-status.xlsx</a:t>
            </a:r>
            <a:endParaRPr lang="en-US" dirty="0">
              <a:solidFill>
                <a:schemeClr val="accent2"/>
              </a:solidFill>
            </a:endParaRPr>
          </a:p>
          <a:p>
            <a:pPr lvl="1"/>
            <a:endParaRPr lang="en-GB" dirty="0"/>
          </a:p>
          <a:p>
            <a:r>
              <a:rPr lang="en-US" dirty="0"/>
              <a:t>2. IEEE 802WCSC Meeting Venue Manager Report: 802 EC-23/0001r01</a:t>
            </a:r>
          </a:p>
          <a:p>
            <a:pPr lvl="1"/>
            <a:r>
              <a:rPr lang="en-US" dirty="0">
                <a:solidFill>
                  <a:schemeClr val="accent2"/>
                </a:solidFill>
                <a:hlinkClick r:id="rId4">
                  <a:extLst>
                    <a:ext uri="{A12FA001-AC4F-418D-AE19-62706E023703}">
                      <ahyp:hlinkClr xmlns:ahyp="http://schemas.microsoft.com/office/drawing/2018/hyperlinkcolor" val="tx"/>
                    </a:ext>
                  </a:extLst>
                </a:hlinkClick>
              </a:rPr>
              <a:t>https://mentor.ieee.org/802-ec/dcn/23/ec-23-0001-01-WCSG-ieee-802wcsc-meeting-venue-manager-report-2023.pptx</a:t>
            </a:r>
            <a:r>
              <a:rPr lang="en-US" dirty="0">
                <a:solidFill>
                  <a:schemeClr val="accent2"/>
                </a:solidFill>
              </a:rPr>
              <a:t> </a:t>
            </a:r>
          </a:p>
        </p:txBody>
      </p:sp>
      <p:sp>
        <p:nvSpPr>
          <p:cNvPr id="4" name="Date Placeholder 3"/>
          <p:cNvSpPr>
            <a:spLocks noGrp="1"/>
          </p:cNvSpPr>
          <p:nvPr>
            <p:ph type="dt" idx="10"/>
          </p:nvPr>
        </p:nvSpPr>
        <p:spPr/>
        <p:txBody>
          <a:bodyPr/>
          <a:lstStyle/>
          <a:p>
            <a:r>
              <a:rPr lang="en-US"/>
              <a:t>January 2023</a:t>
            </a:r>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22</a:t>
            </a:fld>
            <a:endParaRPr lang="en-GB"/>
          </a:p>
        </p:txBody>
      </p:sp>
      <p:sp>
        <p:nvSpPr>
          <p:cNvPr id="3" name="Footer Placeholder 2">
            <a:extLst>
              <a:ext uri="{FF2B5EF4-FFF2-40B4-BE49-F238E27FC236}">
                <a16:creationId xmlns:a16="http://schemas.microsoft.com/office/drawing/2014/main" id="{EB3F1913-DB61-81B3-107C-FCB5E2895AD6}"/>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a:xfrm>
            <a:off x="1020997" y="1565275"/>
            <a:ext cx="10363200" cy="1362075"/>
          </a:xfrm>
        </p:spPr>
        <p:txBody>
          <a:bodyPr/>
          <a:lstStyle/>
          <a:p>
            <a:pPr algn="ctr"/>
            <a:r>
              <a:rPr lang="en-US" dirty="0"/>
              <a:t>Monday, January 16, 2023</a:t>
            </a:r>
            <a:br>
              <a:rPr lang="en-US" dirty="0"/>
            </a:br>
            <a:r>
              <a:rPr lang="en-US" dirty="0"/>
              <a:t>802.11 WG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a:xfrm>
            <a:off x="1053510" y="3886200"/>
            <a:ext cx="10363200" cy="2438400"/>
          </a:xfrm>
        </p:spPr>
        <p:txBody>
          <a:bodyPr/>
          <a:lstStyle/>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January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914401" y="685801"/>
            <a:ext cx="10361084" cy="609599"/>
          </a:xfrm>
        </p:spPr>
        <p:txBody>
          <a:bodyPr wrap="square" anchor="ctr">
            <a:normAutofit/>
          </a:bodyPr>
          <a:lstStyle/>
          <a:p>
            <a:r>
              <a:rPr lang="en-US" dirty="0"/>
              <a:t>Successful Mixed-mode Meeting Protocol</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14401" y="1555753"/>
            <a:ext cx="10361084" cy="4538662"/>
          </a:xfrm>
        </p:spPr>
        <p:txBody>
          <a:bodyPr wrap="square" anchor="t">
            <a:normAutofit/>
          </a:bodyPr>
          <a:lstStyle/>
          <a:p>
            <a:r>
              <a:rPr lang="en-US" sz="2800" dirty="0"/>
              <a:t>In-room Attendees:</a:t>
            </a:r>
          </a:p>
          <a:p>
            <a:pPr lvl="1">
              <a:spcBef>
                <a:spcPts val="0"/>
              </a:spcBef>
            </a:pPr>
            <a:r>
              <a:rPr lang="en-US" sz="2400" dirty="0"/>
              <a:t>In Webex choose connect without audio before you join</a:t>
            </a:r>
          </a:p>
          <a:p>
            <a:pPr lvl="1">
              <a:spcBef>
                <a:spcPts val="0"/>
              </a:spcBef>
            </a:pPr>
            <a:r>
              <a:rPr lang="en-US" sz="2400" dirty="0"/>
              <a:t>Use the Webex queue to indicate you want to speak</a:t>
            </a:r>
          </a:p>
          <a:p>
            <a:pPr lvl="1">
              <a:spcBef>
                <a:spcPts val="0"/>
              </a:spcBef>
            </a:pPr>
            <a:r>
              <a:rPr lang="en-US" sz="2400" dirty="0"/>
              <a:t>Wait to be called on while standing/holding a microphone to make a comment</a:t>
            </a:r>
          </a:p>
          <a:p>
            <a:pPr lvl="1">
              <a:spcBef>
                <a:spcPts val="0"/>
              </a:spcBef>
            </a:pPr>
            <a:r>
              <a:rPr lang="en-US" sz="2400" dirty="0"/>
              <a:t>Repeat any questions that are inadvertently asked away from the microphone</a:t>
            </a:r>
          </a:p>
          <a:p>
            <a:endParaRPr lang="en-US" sz="2800" dirty="0"/>
          </a:p>
          <a:p>
            <a:r>
              <a:rPr lang="en-US" sz="2800" dirty="0"/>
              <a:t>Remote Attendees:</a:t>
            </a:r>
          </a:p>
          <a:p>
            <a:pPr lvl="1">
              <a:spcBef>
                <a:spcPts val="0"/>
              </a:spcBef>
            </a:pPr>
            <a:r>
              <a:rPr lang="en-US" sz="2400" dirty="0"/>
              <a:t>Join Webex and set Webex audio as ‘music’</a:t>
            </a:r>
          </a:p>
          <a:p>
            <a:pPr lvl="1">
              <a:spcBef>
                <a:spcPts val="0"/>
              </a:spcBef>
            </a:pPr>
            <a:r>
              <a:rPr lang="en-US" sz="2400" dirty="0"/>
              <a:t>Use the Webex chat window to indicate you want to speak (“q”)</a:t>
            </a:r>
          </a:p>
          <a:p>
            <a:pPr lvl="1">
              <a:spcBef>
                <a:spcPts val="0"/>
              </a:spcBef>
            </a:pPr>
            <a:r>
              <a:rPr lang="en-US" sz="2400" dirty="0"/>
              <a:t>Wait to be called on to speak</a:t>
            </a:r>
          </a:p>
        </p:txBody>
      </p:sp>
      <p:sp>
        <p:nvSpPr>
          <p:cNvPr id="11" name="Date Placeholder 3">
            <a:extLst>
              <a:ext uri="{FF2B5EF4-FFF2-40B4-BE49-F238E27FC236}">
                <a16:creationId xmlns:a16="http://schemas.microsoft.com/office/drawing/2014/main" id="{75BAD889-C9D8-626B-85E7-EE004EA77AE4}"/>
              </a:ext>
            </a:extLst>
          </p:cNvPr>
          <p:cNvSpPr>
            <a:spLocks noGrp="1"/>
          </p:cNvSpPr>
          <p:nvPr>
            <p:ph type="dt" idx="10"/>
          </p:nvPr>
        </p:nvSpPr>
        <p:spPr>
          <a:xfrm>
            <a:off x="929218" y="333375"/>
            <a:ext cx="2499783" cy="273050"/>
          </a:xfrm>
        </p:spPr>
        <p:txBody>
          <a:bodyPr/>
          <a:lstStyle/>
          <a:p>
            <a:pPr>
              <a:spcAft>
                <a:spcPts val="600"/>
              </a:spcAft>
            </a:pPr>
            <a:r>
              <a:rPr lang="en-US"/>
              <a:t>January 2023</a:t>
            </a:r>
            <a:endParaRPr lang="en-GB"/>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bwMode="auto">
          <a:xfrm>
            <a:off x="5676902" y="6558296"/>
            <a:ext cx="836082" cy="184666"/>
          </a:xfrm>
        </p:spPr>
        <p:txBody>
          <a:bodyPr vert="horz" wrap="square" lIns="0" tIns="0" rIns="0" bIns="0" numCol="1" anchor="t" anchorCtr="0" compatLnSpc="1">
            <a:prstTxWarp prst="textNoShape">
              <a:avLst/>
            </a:prstTxWarp>
            <a:normAutofit/>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spcAft>
                <a:spcPts val="600"/>
              </a:spcAft>
            </a:pPr>
            <a:r>
              <a:rPr lang="en-GB"/>
              <a:t>Slide </a:t>
            </a:r>
            <a:fld id="{440F5867-744E-4AA6-B0ED-4C44D2DFBB7B}" type="slidenum">
              <a:rPr lang="en-GB" smtClean="0"/>
              <a:pPr>
                <a:spcAft>
                  <a:spcPts val="600"/>
                </a:spcAft>
              </a:pPr>
              <a:t>4</a:t>
            </a:fld>
            <a:endParaRPr lang="en-GB"/>
          </a:p>
        </p:txBody>
      </p:sp>
      <p:sp>
        <p:nvSpPr>
          <p:cNvPr id="4" name="Footer Placeholder 3">
            <a:extLst>
              <a:ext uri="{FF2B5EF4-FFF2-40B4-BE49-F238E27FC236}">
                <a16:creationId xmlns:a16="http://schemas.microsoft.com/office/drawing/2014/main" id="{6096B069-D4AE-BF9D-0524-B0D4A098F2D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606741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775702"/>
            <a:ext cx="7770813" cy="609599"/>
          </a:xfrm>
        </p:spPr>
        <p:txBody>
          <a:bodyPr/>
          <a:lstStyle/>
          <a:p>
            <a:pPr rtl="0" eaLnBrk="1" fontAlgn="base" hangingPunct="1"/>
            <a:r>
              <a:rPr lang="en-US" b="0" dirty="0">
                <a:cs typeface="+mj-cs"/>
              </a:rPr>
              <a:t>M3.6</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15459" y="1517653"/>
            <a:ext cx="10460566" cy="4957761"/>
          </a:xfrm>
        </p:spPr>
        <p:txBody>
          <a:bodyPr>
            <a:normAutofit lnSpcReduction="10000"/>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a:t>
            </a:r>
            <a:r>
              <a:rPr lang="en-GB" dirty="0">
                <a:solidFill>
                  <a:schemeClr val="tx1"/>
                </a:solidFill>
              </a:rPr>
              <a:t>participation and affiliation.   You cannot gain or maintain 802.11 voting membership using this method.</a:t>
            </a:r>
          </a:p>
          <a:p>
            <a:pPr>
              <a:lnSpc>
                <a:spcPct val="90000"/>
              </a:lnSpc>
            </a:pPr>
            <a:r>
              <a:rPr lang="en-GB" dirty="0">
                <a:solidFill>
                  <a:srgbClr val="FF0000"/>
                </a:solidFill>
              </a:rPr>
              <a:t>You must record 75% attendance of required 802.11 slots in a session for that session to count towards gaining or maintaining 802.11 voting membership</a:t>
            </a:r>
          </a:p>
          <a:p>
            <a:pPr lvl="1">
              <a:lnSpc>
                <a:spcPct val="90000"/>
              </a:lnSpc>
            </a:pPr>
            <a:r>
              <a:rPr lang="en-GB" dirty="0">
                <a:solidFill>
                  <a:schemeClr val="tx1"/>
                </a:solidFill>
              </a:rPr>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2">
              <a:lnSpc>
                <a:spcPct val="90000"/>
              </a:lnSpc>
            </a:pPr>
            <a:endParaRPr lang="en-GB" sz="2000" dirty="0"/>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January 2023</a:t>
            </a:r>
            <a:endParaRPr lang="en-GB" dirty="0"/>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Footer Placeholder 6">
            <a:extLst>
              <a:ext uri="{FF2B5EF4-FFF2-40B4-BE49-F238E27FC236}">
                <a16:creationId xmlns:a16="http://schemas.microsoft.com/office/drawing/2014/main" id="{C44FD6A3-D5C4-FFCD-DEDA-76C87FA512E8}"/>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13497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title"/>
          </p:nvPr>
        </p:nvSpPr>
        <p:spPr>
          <a:xfrm>
            <a:off x="1066800" y="1262875"/>
            <a:ext cx="10363200" cy="1362075"/>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pPr algn="l">
              <a:spcBef>
                <a:spcPts val="0"/>
              </a:spcBef>
              <a:spcAft>
                <a:spcPts val="0"/>
              </a:spcAft>
              <a:buSzPts val="4800"/>
            </a:pPr>
            <a:r>
              <a:rPr lang="en" dirty="0"/>
              <a:t>January 2023 IEEE 802 Wireless Interim Session</a:t>
            </a:r>
            <a:endParaRPr dirty="0"/>
          </a:p>
        </p:txBody>
      </p:sp>
      <p:sp>
        <p:nvSpPr>
          <p:cNvPr id="68" name="Google Shape;68;p1"/>
          <p:cNvSpPr txBox="1">
            <a:spLocks noGrp="1"/>
          </p:cNvSpPr>
          <p:nvPr>
            <p:ph type="body" idx="1"/>
          </p:nvPr>
        </p:nvSpPr>
        <p:spPr>
          <a:xfrm>
            <a:off x="1066800" y="2678907"/>
            <a:ext cx="10363200" cy="750094"/>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algn="l">
              <a:spcBef>
                <a:spcPts val="0"/>
              </a:spcBef>
              <a:spcAft>
                <a:spcPts val="0"/>
              </a:spcAft>
              <a:buSzPts val="1800"/>
            </a:pPr>
            <a:r>
              <a:rPr lang="en" sz="3200" dirty="0"/>
              <a:t>Event Summary and Important Information</a:t>
            </a:r>
            <a:endParaRPr sz="3200" dirty="0"/>
          </a:p>
        </p:txBody>
      </p:sp>
      <p:sp>
        <p:nvSpPr>
          <p:cNvPr id="69" name="Google Shape;69;p1"/>
          <p:cNvSpPr txBox="1"/>
          <p:nvPr/>
        </p:nvSpPr>
        <p:spPr>
          <a:xfrm>
            <a:off x="914400" y="5314193"/>
            <a:ext cx="8369200" cy="995168"/>
          </a:xfrm>
          <a:prstGeom prst="rect">
            <a:avLst/>
          </a:prstGeom>
          <a:noFill/>
          <a:ln>
            <a:noFill/>
          </a:ln>
        </p:spPr>
        <p:txBody>
          <a:bodyPr spcFirstLastPara="1" wrap="square" lIns="121900" tIns="121900" rIns="121900" bIns="121900" anchor="t" anchorCtr="0">
            <a:spAutoFit/>
          </a:bodyPr>
          <a:lstStyle/>
          <a:p>
            <a:pPr>
              <a:spcBef>
                <a:spcPts val="0"/>
              </a:spcBef>
              <a:spcAft>
                <a:spcPts val="0"/>
              </a:spcAft>
              <a:buClr>
                <a:srgbClr val="000000"/>
              </a:buClr>
              <a:buSzPts val="1400"/>
            </a:pPr>
            <a:r>
              <a:rPr lang="en" sz="1867" dirty="0">
                <a:solidFill>
                  <a:schemeClr val="tx1"/>
                </a:solidFill>
                <a:latin typeface="Roboto"/>
                <a:ea typeface="Roboto"/>
                <a:cs typeface="Roboto"/>
                <a:sym typeface="Roboto"/>
              </a:rPr>
              <a:t>Prepared By: Face to Face Events, January 15, 2023 – </a:t>
            </a:r>
          </a:p>
          <a:p>
            <a:pPr>
              <a:spcBef>
                <a:spcPts val="0"/>
              </a:spcBef>
              <a:spcAft>
                <a:spcPts val="0"/>
              </a:spcAft>
              <a:buClr>
                <a:srgbClr val="000000"/>
              </a:buClr>
              <a:buSzPts val="1400"/>
            </a:pPr>
            <a:r>
              <a:rPr lang="en" sz="1600" dirty="0">
                <a:solidFill>
                  <a:schemeClr val="tx1"/>
                </a:solidFill>
                <a:latin typeface="Roboto"/>
                <a:ea typeface="Roboto"/>
                <a:cs typeface="Roboto"/>
                <a:sym typeface="Roboto"/>
              </a:rPr>
              <a:t>see doc 802 EC-23/0006r2:</a:t>
            </a:r>
            <a:br>
              <a:rPr lang="en" sz="1600" dirty="0">
                <a:solidFill>
                  <a:schemeClr val="tx1"/>
                </a:solidFill>
                <a:latin typeface="Roboto"/>
                <a:ea typeface="Roboto"/>
                <a:cs typeface="Roboto"/>
                <a:sym typeface="Roboto"/>
              </a:rPr>
            </a:br>
            <a:r>
              <a:rPr lang="en-US" sz="1400" dirty="0">
                <a:solidFill>
                  <a:schemeClr val="tx1"/>
                </a:solidFill>
                <a:latin typeface="Roboto"/>
                <a:ea typeface="Roboto"/>
                <a:cs typeface="Roboto"/>
                <a:sym typeface="Roboto"/>
                <a:hlinkClick r:id="rId3"/>
              </a:rPr>
              <a:t>https://mentor.ieee.org/802-ec/dcn/23/ec-23-0006-02-WCSG-802w-0123-thingstoknow.pptx</a:t>
            </a:r>
            <a:r>
              <a:rPr lang="en-US" sz="1400" dirty="0">
                <a:solidFill>
                  <a:schemeClr val="tx1"/>
                </a:solidFill>
                <a:latin typeface="Roboto"/>
                <a:ea typeface="Roboto"/>
                <a:cs typeface="Roboto"/>
                <a:sym typeface="Roboto"/>
              </a:rPr>
              <a:t> </a:t>
            </a:r>
            <a:endParaRPr sz="1400" dirty="0">
              <a:solidFill>
                <a:schemeClr val="tx1"/>
              </a:solidFill>
              <a:latin typeface="Roboto"/>
              <a:ea typeface="Roboto"/>
              <a:cs typeface="Roboto"/>
              <a:sym typeface="Roboto"/>
            </a:endParaRPr>
          </a:p>
        </p:txBody>
      </p:sp>
      <p:sp>
        <p:nvSpPr>
          <p:cNvPr id="2" name="Date Placeholder 1">
            <a:extLst>
              <a:ext uri="{FF2B5EF4-FFF2-40B4-BE49-F238E27FC236}">
                <a16:creationId xmlns:a16="http://schemas.microsoft.com/office/drawing/2014/main" id="{E5CEEF91-733C-F633-2A94-F2566EF87B72}"/>
              </a:ext>
            </a:extLst>
          </p:cNvPr>
          <p:cNvSpPr>
            <a:spLocks noGrp="1"/>
          </p:cNvSpPr>
          <p:nvPr>
            <p:ph type="dt" idx="10"/>
          </p:nvPr>
        </p:nvSpPr>
        <p:spPr/>
        <p:txBody>
          <a:bodyPr/>
          <a:lstStyle/>
          <a:p>
            <a:r>
              <a:rPr lang="en-US"/>
              <a:t>January 2023</a:t>
            </a:r>
            <a:endParaRPr lang="en-GB"/>
          </a:p>
        </p:txBody>
      </p:sp>
      <p:sp>
        <p:nvSpPr>
          <p:cNvPr id="3" name="Footer Placeholder 2">
            <a:extLst>
              <a:ext uri="{FF2B5EF4-FFF2-40B4-BE49-F238E27FC236}">
                <a16:creationId xmlns:a16="http://schemas.microsoft.com/office/drawing/2014/main" id="{E76DCCE1-45DA-4CEF-E548-AD84EADEF253}"/>
              </a:ext>
            </a:extLst>
          </p:cNvPr>
          <p:cNvSpPr>
            <a:spLocks noGrp="1"/>
          </p:cNvSpPr>
          <p:nvPr>
            <p:ph type="ftr" idx="11"/>
          </p:nvPr>
        </p:nvSpPr>
        <p:spPr/>
        <p:txBody>
          <a:bodyPr/>
          <a:lstStyle/>
          <a:p>
            <a:r>
              <a:rPr lang="en-GB"/>
              <a:t>Jon Rosdahl (Qualcomm)</a:t>
            </a:r>
          </a:p>
        </p:txBody>
      </p:sp>
      <p:sp>
        <p:nvSpPr>
          <p:cNvPr id="4" name="Slide Number Placeholder 3">
            <a:extLst>
              <a:ext uri="{FF2B5EF4-FFF2-40B4-BE49-F238E27FC236}">
                <a16:creationId xmlns:a16="http://schemas.microsoft.com/office/drawing/2014/main" id="{731D2ABC-D7E6-0524-1361-19AC029E6E81}"/>
              </a:ext>
            </a:extLst>
          </p:cNvPr>
          <p:cNvSpPr>
            <a:spLocks noGrp="1"/>
          </p:cNvSpPr>
          <p:nvPr>
            <p:ph type="sldNum" idx="12"/>
          </p:nvPr>
        </p:nvSpPr>
        <p:spPr/>
        <p:txBody>
          <a:bodyPr/>
          <a:lstStyle/>
          <a:p>
            <a:r>
              <a:rPr lang="en-GB"/>
              <a:t>Slide </a:t>
            </a:r>
            <a:fld id="{3ABCC52B-A3F7-440B-BBF2-55191E6E7773}" type="slidenum">
              <a:rPr lang="en-GB" smtClean="0"/>
              <a:pPr/>
              <a:t>6</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xfrm>
            <a:off x="914401" y="685801"/>
            <a:ext cx="10361084" cy="609599"/>
          </a:xfrm>
        </p:spPr>
        <p:txBody>
          <a:bodyPr/>
          <a:lstStyle/>
          <a:p>
            <a:r>
              <a:rPr lang="en-US" dirty="0"/>
              <a:t>Meeting Planner and Network Contacts</a:t>
            </a:r>
          </a:p>
        </p:txBody>
      </p:sp>
      <p:sp>
        <p:nvSpPr>
          <p:cNvPr id="75" name="Google Shape;75;p2"/>
          <p:cNvSpPr txBox="1">
            <a:spLocks noGrp="1"/>
          </p:cNvSpPr>
          <p:nvPr>
            <p:ph sz="half" idx="1"/>
          </p:nvPr>
        </p:nvSpPr>
        <p:spPr>
          <a:xfrm>
            <a:off x="914401" y="1523999"/>
            <a:ext cx="4952999" cy="4495801"/>
          </a:xfrm>
        </p:spPr>
        <p:txBody>
          <a:bodyPr/>
          <a:lstStyle/>
          <a:p>
            <a:r>
              <a:rPr lang="en-US" sz="2400" dirty="0"/>
              <a:t>Meeting Planner: </a:t>
            </a:r>
          </a:p>
          <a:p>
            <a:r>
              <a:rPr lang="en-US" sz="2400" dirty="0"/>
              <a:t>Face to Face Events</a:t>
            </a:r>
          </a:p>
          <a:p>
            <a:r>
              <a:rPr lang="en-US" sz="2400" dirty="0"/>
              <a:t>Dawn Slykhouse </a:t>
            </a:r>
          </a:p>
          <a:p>
            <a:r>
              <a:rPr lang="en-US" sz="2400" dirty="0"/>
              <a:t>Mobile: +1 (408) 594-1342</a:t>
            </a:r>
          </a:p>
          <a:p>
            <a:r>
              <a:rPr lang="en-US" sz="2400" dirty="0"/>
              <a:t>Email: </a:t>
            </a:r>
            <a:r>
              <a:rPr lang="en-US" sz="2400" dirty="0">
                <a:hlinkClick r:id="rId3">
                  <a:extLst>
                    <a:ext uri="{A12FA001-AC4F-418D-AE19-62706E023703}">
                      <ahyp:hlinkClr xmlns:ahyp="http://schemas.microsoft.com/office/drawing/2018/hyperlinkcolor" val="tx"/>
                    </a:ext>
                  </a:extLst>
                </a:hlinkClick>
              </a:rPr>
              <a:t>dawns@facetoface-events.com</a:t>
            </a:r>
            <a:endParaRPr lang="en-US" sz="2400" dirty="0"/>
          </a:p>
          <a:p>
            <a:endParaRPr lang="en-US" sz="2400" dirty="0"/>
          </a:p>
          <a:p>
            <a:r>
              <a:rPr lang="en-US" sz="2400" dirty="0"/>
              <a:t>Lisa Ronmark (Offsite)</a:t>
            </a:r>
          </a:p>
          <a:p>
            <a:r>
              <a:rPr lang="en-US" sz="2400" dirty="0"/>
              <a:t>Mobile: +1 (604) 316-4947</a:t>
            </a:r>
          </a:p>
          <a:p>
            <a:r>
              <a:rPr lang="en-US" sz="2400" dirty="0"/>
              <a:t>Email: </a:t>
            </a:r>
            <a:r>
              <a:rPr lang="en-US" sz="2400" dirty="0">
                <a:hlinkClick r:id="rId4">
                  <a:extLst>
                    <a:ext uri="{A12FA001-AC4F-418D-AE19-62706E023703}">
                      <ahyp:hlinkClr xmlns:ahyp="http://schemas.microsoft.com/office/drawing/2018/hyperlinkcolor" val="tx"/>
                    </a:ext>
                  </a:extLst>
                </a:hlinkClick>
              </a:rPr>
              <a:t>lisa@facetoface-events.com</a:t>
            </a:r>
            <a:endParaRPr lang="en-US" sz="2400" dirty="0"/>
          </a:p>
        </p:txBody>
      </p:sp>
      <p:sp>
        <p:nvSpPr>
          <p:cNvPr id="76" name="Google Shape;76;p2"/>
          <p:cNvSpPr txBox="1">
            <a:spLocks noGrp="1"/>
          </p:cNvSpPr>
          <p:nvPr>
            <p:ph sz="half" idx="2"/>
          </p:nvPr>
        </p:nvSpPr>
        <p:spPr>
          <a:xfrm>
            <a:off x="6120343" y="1524000"/>
            <a:ext cx="5080000" cy="4113213"/>
          </a:xfrm>
        </p:spPr>
        <p:txBody>
          <a:bodyPr/>
          <a:lstStyle/>
          <a:p>
            <a:r>
              <a:rPr lang="en-US" sz="2400" dirty="0"/>
              <a:t>Network Provider: Linespeed Events</a:t>
            </a:r>
          </a:p>
          <a:p>
            <a:r>
              <a:rPr lang="en-US" sz="2400" dirty="0"/>
              <a:t>Richard Alfvin</a:t>
            </a:r>
          </a:p>
          <a:p>
            <a:r>
              <a:rPr lang="en-US" sz="2400" dirty="0"/>
              <a:t>Mobile: +1 (585) 781-0952 </a:t>
            </a:r>
          </a:p>
          <a:p>
            <a:r>
              <a:rPr lang="en-US" sz="2400" dirty="0"/>
              <a:t>Email: </a:t>
            </a:r>
            <a:r>
              <a:rPr lang="en-US" sz="2400" dirty="0">
                <a:hlinkClick r:id="rId5"/>
              </a:rPr>
              <a:t>rick@linespeed.com</a:t>
            </a:r>
            <a:r>
              <a:rPr lang="en-US" sz="2400" dirty="0"/>
              <a:t> </a:t>
            </a:r>
          </a:p>
          <a:p>
            <a:endParaRPr lang="en-US" sz="2400" dirty="0"/>
          </a:p>
          <a:p>
            <a:endParaRPr lang="en-US" sz="2400" dirty="0"/>
          </a:p>
          <a:p>
            <a:endParaRPr lang="en-US" sz="2400" dirty="0"/>
          </a:p>
          <a:p>
            <a:r>
              <a:rPr lang="en-US" sz="2400" dirty="0"/>
              <a:t>Meeting Planner and Network Office</a:t>
            </a:r>
          </a:p>
          <a:p>
            <a:r>
              <a:rPr lang="en-US" sz="2400" dirty="0"/>
              <a:t>Armistead, 2nd Floor</a:t>
            </a:r>
          </a:p>
        </p:txBody>
      </p:sp>
      <p:sp>
        <p:nvSpPr>
          <p:cNvPr id="5" name="Date Placeholder 4">
            <a:extLst>
              <a:ext uri="{FF2B5EF4-FFF2-40B4-BE49-F238E27FC236}">
                <a16:creationId xmlns:a16="http://schemas.microsoft.com/office/drawing/2014/main" id="{5703E5EF-8C45-DAF7-FC31-3EC306628A13}"/>
              </a:ext>
            </a:extLst>
          </p:cNvPr>
          <p:cNvSpPr>
            <a:spLocks noGrp="1"/>
          </p:cNvSpPr>
          <p:nvPr>
            <p:ph type="dt" idx="10"/>
          </p:nvPr>
        </p:nvSpPr>
        <p:spPr/>
        <p:txBody>
          <a:bodyPr/>
          <a:lstStyle/>
          <a:p>
            <a:r>
              <a:rPr lang="en-US"/>
              <a:t>January 2023</a:t>
            </a:r>
            <a:endParaRPr lang="en-GB"/>
          </a:p>
        </p:txBody>
      </p:sp>
      <p:sp>
        <p:nvSpPr>
          <p:cNvPr id="6" name="Slide Number Placeholder 5">
            <a:extLst>
              <a:ext uri="{FF2B5EF4-FFF2-40B4-BE49-F238E27FC236}">
                <a16:creationId xmlns:a16="http://schemas.microsoft.com/office/drawing/2014/main" id="{A117558D-10E1-5D40-B564-A8A870488334}"/>
              </a:ext>
            </a:extLst>
          </p:cNvPr>
          <p:cNvSpPr>
            <a:spLocks noGrp="1"/>
          </p:cNvSpPr>
          <p:nvPr>
            <p:ph type="sldNum" idx="12"/>
          </p:nvPr>
        </p:nvSpPr>
        <p:spPr/>
        <p:txBody>
          <a:bodyPr/>
          <a:lstStyle/>
          <a:p>
            <a:r>
              <a:rPr lang="en-GB"/>
              <a:t>Slide </a:t>
            </a:r>
            <a:fld id="{1CD163DD-D5E7-41DA-95F2-71530C24F8C3}" type="slidenum">
              <a:rPr lang="en-GB" smtClean="0"/>
              <a:pPr/>
              <a:t>7</a:t>
            </a:fld>
            <a:endParaRPr lang="en-GB"/>
          </a:p>
        </p:txBody>
      </p:sp>
      <p:sp>
        <p:nvSpPr>
          <p:cNvPr id="7" name="Footer Placeholder 6">
            <a:extLst>
              <a:ext uri="{FF2B5EF4-FFF2-40B4-BE49-F238E27FC236}">
                <a16:creationId xmlns:a16="http://schemas.microsoft.com/office/drawing/2014/main" id="{8FF9C6F2-B891-C0A1-C81A-4F2524A81D1B}"/>
              </a:ext>
            </a:extLst>
          </p:cNvPr>
          <p:cNvSpPr>
            <a:spLocks noGrp="1"/>
          </p:cNvSpPr>
          <p:nvPr>
            <p:ph type="ftr" idx="11"/>
          </p:nvPr>
        </p:nvSpPr>
        <p:spPr/>
        <p:txBody>
          <a:bodyPr/>
          <a:lstStyle/>
          <a:p>
            <a:r>
              <a:rPr lang="en-GB"/>
              <a:t>Jon Rosdahl (Qualcomm)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914401" y="685801"/>
            <a:ext cx="10361084" cy="76199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Local Registration Times and Location</a:t>
            </a:r>
            <a:endParaRPr dirty="0"/>
          </a:p>
        </p:txBody>
      </p:sp>
      <p:sp>
        <p:nvSpPr>
          <p:cNvPr id="82" name="Google Shape;82;p3"/>
          <p:cNvSpPr txBox="1">
            <a:spLocks noGrp="1"/>
          </p:cNvSpPr>
          <p:nvPr>
            <p:ph idx="1"/>
          </p:nvPr>
        </p:nvSpPr>
        <p:spPr>
          <a:xfrm>
            <a:off x="3295651" y="1845630"/>
            <a:ext cx="5598583" cy="4113213"/>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r>
              <a:rPr lang="en" b="1" dirty="0"/>
              <a:t>Sunday</a:t>
            </a:r>
            <a:r>
              <a:rPr lang="en" dirty="0"/>
              <a:t> </a:t>
            </a:r>
            <a:endParaRPr dirty="0"/>
          </a:p>
          <a:p>
            <a:pPr lvl="1" indent="-457189">
              <a:spcBef>
                <a:spcPts val="0"/>
              </a:spcBef>
              <a:buSzPts val="1800"/>
            </a:pPr>
            <a:r>
              <a:rPr lang="en" dirty="0"/>
              <a:t>East Foyer at Hilton Baltimore Inner Harbor</a:t>
            </a:r>
            <a:endParaRPr dirty="0"/>
          </a:p>
          <a:p>
            <a:pPr lvl="1" indent="-457189">
              <a:spcBef>
                <a:spcPts val="0"/>
              </a:spcBef>
              <a:buSzPts val="1800"/>
            </a:pPr>
            <a:r>
              <a:rPr lang="en" dirty="0"/>
              <a:t>5:30 PM - 7:30 PM</a:t>
            </a:r>
            <a:endParaRPr dirty="0"/>
          </a:p>
          <a:p>
            <a:r>
              <a:rPr lang="en" b="1" dirty="0"/>
              <a:t>Monday - Wednesday</a:t>
            </a:r>
            <a:r>
              <a:rPr lang="en" dirty="0"/>
              <a:t> </a:t>
            </a:r>
            <a:endParaRPr dirty="0"/>
          </a:p>
          <a:p>
            <a:pPr lvl="1" indent="-457189">
              <a:spcBef>
                <a:spcPts val="0"/>
              </a:spcBef>
              <a:buSzPts val="1800"/>
            </a:pPr>
            <a:r>
              <a:rPr lang="en" dirty="0"/>
              <a:t>East Foyer at Hilton Baltimore Inner Harbor</a:t>
            </a:r>
            <a:endParaRPr dirty="0"/>
          </a:p>
          <a:p>
            <a:pPr lvl="1" indent="-457189">
              <a:spcBef>
                <a:spcPts val="0"/>
              </a:spcBef>
              <a:buSzPts val="1800"/>
            </a:pPr>
            <a:r>
              <a:rPr lang="en" dirty="0"/>
              <a:t>7:30 AM - 5:00 PM</a:t>
            </a:r>
            <a:endParaRPr dirty="0"/>
          </a:p>
          <a:p>
            <a:r>
              <a:rPr lang="en" b="1" dirty="0"/>
              <a:t>Thursday - Friday</a:t>
            </a:r>
            <a:r>
              <a:rPr lang="en" dirty="0"/>
              <a:t> </a:t>
            </a:r>
            <a:endParaRPr dirty="0"/>
          </a:p>
          <a:p>
            <a:pPr lvl="1" indent="-457189">
              <a:spcBef>
                <a:spcPts val="0"/>
              </a:spcBef>
              <a:buSzPts val="1800"/>
            </a:pPr>
            <a:r>
              <a:rPr lang="en" dirty="0"/>
              <a:t>Event Office, Armistead</a:t>
            </a:r>
            <a:endParaRPr dirty="0"/>
          </a:p>
          <a:p>
            <a:pPr marL="0" indent="0">
              <a:buNone/>
            </a:pPr>
            <a:endParaRPr dirty="0"/>
          </a:p>
          <a:p>
            <a:pPr marL="0" indent="0">
              <a:spcBef>
                <a:spcPts val="1333"/>
              </a:spcBef>
              <a:spcAft>
                <a:spcPts val="2133"/>
              </a:spcAft>
              <a:buNone/>
            </a:pPr>
            <a:endParaRPr dirty="0"/>
          </a:p>
        </p:txBody>
      </p:sp>
      <p:sp>
        <p:nvSpPr>
          <p:cNvPr id="2" name="Date Placeholder 1">
            <a:extLst>
              <a:ext uri="{FF2B5EF4-FFF2-40B4-BE49-F238E27FC236}">
                <a16:creationId xmlns:a16="http://schemas.microsoft.com/office/drawing/2014/main" id="{C8B9A43E-C65F-707B-DFDD-F902404790A6}"/>
              </a:ext>
            </a:extLst>
          </p:cNvPr>
          <p:cNvSpPr>
            <a:spLocks noGrp="1"/>
          </p:cNvSpPr>
          <p:nvPr>
            <p:ph type="dt" idx="10"/>
          </p:nvPr>
        </p:nvSpPr>
        <p:spPr/>
        <p:txBody>
          <a:bodyPr/>
          <a:lstStyle/>
          <a:p>
            <a:r>
              <a:rPr lang="en-US"/>
              <a:t>January 2023</a:t>
            </a:r>
            <a:endParaRPr lang="en-GB" dirty="0"/>
          </a:p>
        </p:txBody>
      </p:sp>
      <p:sp>
        <p:nvSpPr>
          <p:cNvPr id="3" name="Slide Number Placeholder 2">
            <a:extLst>
              <a:ext uri="{FF2B5EF4-FFF2-40B4-BE49-F238E27FC236}">
                <a16:creationId xmlns:a16="http://schemas.microsoft.com/office/drawing/2014/main" id="{605D8D14-90F7-5BD9-EAFC-F4C8462D859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Footer Placeholder 3">
            <a:extLst>
              <a:ext uri="{FF2B5EF4-FFF2-40B4-BE49-F238E27FC236}">
                <a16:creationId xmlns:a16="http://schemas.microsoft.com/office/drawing/2014/main" id="{964A5957-9CEE-98C1-E241-555F1CEE67ED}"/>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4"/>
          <p:cNvSpPr txBox="1">
            <a:spLocks noGrp="1"/>
          </p:cNvSpPr>
          <p:nvPr>
            <p:ph type="title"/>
          </p:nvPr>
        </p:nvSpPr>
        <p:spPr>
          <a:xfrm>
            <a:off x="914401" y="685801"/>
            <a:ext cx="10361084" cy="82311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Food and Beverage Breaks - Key 7/8</a:t>
            </a:r>
            <a:endParaRPr dirty="0"/>
          </a:p>
        </p:txBody>
      </p:sp>
      <p:sp>
        <p:nvSpPr>
          <p:cNvPr id="88" name="Google Shape;88;p4"/>
          <p:cNvSpPr txBox="1">
            <a:spLocks noGrp="1"/>
          </p:cNvSpPr>
          <p:nvPr>
            <p:ph idx="1"/>
          </p:nvPr>
        </p:nvSpPr>
        <p:spPr>
          <a:xfrm>
            <a:off x="914401" y="2549363"/>
            <a:ext cx="3962399" cy="2984501"/>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gn="ctr">
              <a:lnSpc>
                <a:spcPct val="50000"/>
              </a:lnSpc>
              <a:spcBef>
                <a:spcPts val="1333"/>
              </a:spcBef>
              <a:buNone/>
            </a:pPr>
            <a:r>
              <a:rPr lang="en" sz="2000" dirty="0"/>
              <a:t>Light Breakfast</a:t>
            </a:r>
            <a:endParaRPr sz="2000" dirty="0"/>
          </a:p>
          <a:p>
            <a:pPr marL="0" indent="0" algn="ctr">
              <a:lnSpc>
                <a:spcPct val="50000"/>
              </a:lnSpc>
              <a:spcBef>
                <a:spcPts val="1333"/>
              </a:spcBef>
              <a:buNone/>
            </a:pPr>
            <a:r>
              <a:rPr lang="en" sz="2000" dirty="0"/>
              <a:t>Monday - Friday </a:t>
            </a:r>
            <a:endParaRPr sz="2000" dirty="0"/>
          </a:p>
          <a:p>
            <a:pPr marL="0" indent="0" algn="ctr">
              <a:lnSpc>
                <a:spcPct val="50000"/>
              </a:lnSpc>
              <a:spcBef>
                <a:spcPts val="1333"/>
              </a:spcBef>
              <a:buNone/>
            </a:pPr>
            <a:r>
              <a:rPr lang="en" sz="2000" dirty="0"/>
              <a:t>7:15 AM - 8:15 AM</a:t>
            </a:r>
            <a:endParaRPr sz="2000" dirty="0"/>
          </a:p>
          <a:p>
            <a:pPr marL="0" indent="0" algn="ctr">
              <a:lnSpc>
                <a:spcPct val="50000"/>
              </a:lnSpc>
              <a:spcBef>
                <a:spcPts val="1333"/>
              </a:spcBef>
              <a:buNone/>
            </a:pPr>
            <a:endParaRPr sz="2000" dirty="0"/>
          </a:p>
          <a:p>
            <a:pPr marL="0" indent="0" algn="ctr">
              <a:lnSpc>
                <a:spcPct val="50000"/>
              </a:lnSpc>
              <a:spcBef>
                <a:spcPts val="1333"/>
              </a:spcBef>
              <a:buNone/>
            </a:pPr>
            <a:r>
              <a:rPr lang="en" sz="2000" dirty="0"/>
              <a:t>Lunch</a:t>
            </a:r>
            <a:endParaRPr sz="2000" dirty="0"/>
          </a:p>
          <a:p>
            <a:pPr marL="0" indent="0" algn="ctr">
              <a:lnSpc>
                <a:spcPct val="50000"/>
              </a:lnSpc>
              <a:spcBef>
                <a:spcPts val="1333"/>
              </a:spcBef>
              <a:buNone/>
            </a:pPr>
            <a:r>
              <a:rPr lang="en" sz="2000" dirty="0"/>
              <a:t>Monday - Thursday </a:t>
            </a:r>
            <a:endParaRPr sz="2000" dirty="0"/>
          </a:p>
          <a:p>
            <a:pPr marL="0" indent="0" algn="ctr">
              <a:lnSpc>
                <a:spcPct val="50000"/>
              </a:lnSpc>
              <a:spcBef>
                <a:spcPts val="1333"/>
              </a:spcBef>
              <a:buNone/>
            </a:pPr>
            <a:r>
              <a:rPr lang="en" sz="2000" dirty="0"/>
              <a:t>12:15 PM - 1:30 PM</a:t>
            </a:r>
            <a:endParaRPr sz="2000" dirty="0"/>
          </a:p>
          <a:p>
            <a:pPr marL="0" indent="0" algn="ctr">
              <a:spcBef>
                <a:spcPts val="1333"/>
              </a:spcBef>
              <a:buNone/>
            </a:pPr>
            <a:endParaRPr sz="2000" dirty="0"/>
          </a:p>
          <a:p>
            <a:pPr indent="0" algn="ctr">
              <a:spcBef>
                <a:spcPts val="1333"/>
              </a:spcBef>
              <a:buNone/>
            </a:pPr>
            <a:endParaRPr sz="2000" dirty="0"/>
          </a:p>
          <a:p>
            <a:pPr marL="0" indent="0" algn="ctr">
              <a:spcBef>
                <a:spcPts val="1333"/>
              </a:spcBef>
              <a:spcAft>
                <a:spcPts val="2133"/>
              </a:spcAft>
              <a:buNone/>
            </a:pPr>
            <a:endParaRPr sz="2000" dirty="0"/>
          </a:p>
        </p:txBody>
      </p:sp>
      <p:sp>
        <p:nvSpPr>
          <p:cNvPr id="89" name="Google Shape;89;p4"/>
          <p:cNvSpPr txBox="1">
            <a:spLocks noGrp="1"/>
          </p:cNvSpPr>
          <p:nvPr>
            <p:ph type="body" idx="4294967295"/>
          </p:nvPr>
        </p:nvSpPr>
        <p:spPr>
          <a:xfrm>
            <a:off x="6400800" y="2510469"/>
            <a:ext cx="5110162" cy="3661730"/>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gn="ctr">
              <a:buNone/>
            </a:pPr>
            <a:endParaRPr sz="267" dirty="0"/>
          </a:p>
          <a:p>
            <a:pPr marL="0" indent="0" algn="ctr">
              <a:lnSpc>
                <a:spcPct val="50000"/>
              </a:lnSpc>
              <a:spcBef>
                <a:spcPts val="1333"/>
              </a:spcBef>
              <a:buNone/>
            </a:pPr>
            <a:r>
              <a:rPr lang="en" b="1" dirty="0"/>
              <a:t>Morning Break</a:t>
            </a:r>
            <a:endParaRPr b="1" dirty="0"/>
          </a:p>
          <a:p>
            <a:pPr marL="0" indent="0" algn="ctr">
              <a:lnSpc>
                <a:spcPct val="50000"/>
              </a:lnSpc>
              <a:spcBef>
                <a:spcPts val="1333"/>
              </a:spcBef>
              <a:buNone/>
            </a:pPr>
            <a:r>
              <a:rPr lang="en" b="1" dirty="0"/>
              <a:t>Coffee &amp; Tea</a:t>
            </a:r>
            <a:endParaRPr dirty="0"/>
          </a:p>
          <a:p>
            <a:pPr marL="0" indent="0" algn="ctr">
              <a:lnSpc>
                <a:spcPct val="50000"/>
              </a:lnSpc>
              <a:spcBef>
                <a:spcPts val="1333"/>
              </a:spcBef>
              <a:buNone/>
            </a:pPr>
            <a:r>
              <a:rPr lang="en" dirty="0"/>
              <a:t>Monday - Thursday </a:t>
            </a:r>
            <a:endParaRPr dirty="0"/>
          </a:p>
          <a:p>
            <a:pPr marL="0" indent="0" algn="ctr">
              <a:lnSpc>
                <a:spcPct val="50000"/>
              </a:lnSpc>
              <a:spcBef>
                <a:spcPts val="1333"/>
              </a:spcBef>
              <a:buNone/>
            </a:pPr>
            <a:r>
              <a:rPr lang="en" dirty="0"/>
              <a:t>9:50 AM - 10:35 AM</a:t>
            </a:r>
            <a:endParaRPr dirty="0"/>
          </a:p>
          <a:p>
            <a:pPr marL="0" indent="0" algn="ctr">
              <a:spcBef>
                <a:spcPts val="1333"/>
              </a:spcBef>
              <a:buNone/>
            </a:pPr>
            <a:endParaRPr sz="1067" dirty="0"/>
          </a:p>
          <a:p>
            <a:pPr marL="0" indent="0" algn="ctr">
              <a:lnSpc>
                <a:spcPct val="50000"/>
              </a:lnSpc>
              <a:spcBef>
                <a:spcPts val="1333"/>
              </a:spcBef>
              <a:buNone/>
            </a:pPr>
            <a:r>
              <a:rPr lang="en" b="1" dirty="0"/>
              <a:t>Afternoon Break</a:t>
            </a:r>
            <a:endParaRPr b="1" dirty="0"/>
          </a:p>
          <a:p>
            <a:pPr marL="0" indent="0" algn="ctr">
              <a:lnSpc>
                <a:spcPct val="50000"/>
              </a:lnSpc>
              <a:spcBef>
                <a:spcPts val="1333"/>
              </a:spcBef>
              <a:buNone/>
            </a:pPr>
            <a:r>
              <a:rPr lang="en" b="1" dirty="0"/>
              <a:t>Beverages, Snacks</a:t>
            </a:r>
            <a:endParaRPr dirty="0"/>
          </a:p>
          <a:p>
            <a:pPr marL="0" indent="0" algn="ctr">
              <a:lnSpc>
                <a:spcPct val="50000"/>
              </a:lnSpc>
              <a:spcBef>
                <a:spcPts val="1333"/>
              </a:spcBef>
              <a:buNone/>
            </a:pPr>
            <a:r>
              <a:rPr lang="en" dirty="0"/>
              <a:t>Monday - Thursday </a:t>
            </a:r>
            <a:endParaRPr dirty="0"/>
          </a:p>
          <a:p>
            <a:pPr marL="0" indent="0" algn="ctr">
              <a:lnSpc>
                <a:spcPct val="50000"/>
              </a:lnSpc>
              <a:spcBef>
                <a:spcPts val="1333"/>
              </a:spcBef>
              <a:spcAft>
                <a:spcPts val="1333"/>
              </a:spcAft>
              <a:buNone/>
            </a:pPr>
            <a:r>
              <a:rPr lang="en" dirty="0"/>
              <a:t>3:20 PM - 4:05 PM</a:t>
            </a:r>
            <a:endParaRPr dirty="0"/>
          </a:p>
        </p:txBody>
      </p:sp>
      <p:sp>
        <p:nvSpPr>
          <p:cNvPr id="90" name="Google Shape;90;p4"/>
          <p:cNvSpPr txBox="1"/>
          <p:nvPr/>
        </p:nvSpPr>
        <p:spPr>
          <a:xfrm>
            <a:off x="1910343" y="1903415"/>
            <a:ext cx="8369200" cy="566781"/>
          </a:xfrm>
          <a:prstGeom prst="rect">
            <a:avLst/>
          </a:prstGeom>
          <a:noFill/>
          <a:ln>
            <a:noFill/>
          </a:ln>
        </p:spPr>
        <p:txBody>
          <a:bodyPr spcFirstLastPara="1" wrap="square" lIns="121900" tIns="121900" rIns="121900" bIns="121900" anchor="t" anchorCtr="0">
            <a:spAutoFit/>
          </a:bodyPr>
          <a:lstStyle/>
          <a:p>
            <a:pPr algn="ctr">
              <a:lnSpc>
                <a:spcPct val="50000"/>
              </a:lnSpc>
              <a:spcBef>
                <a:spcPts val="0"/>
              </a:spcBef>
              <a:spcAft>
                <a:spcPts val="1333"/>
              </a:spcAft>
              <a:buClr>
                <a:srgbClr val="000000"/>
              </a:buClr>
              <a:buSzPts val="1300"/>
            </a:pPr>
            <a:r>
              <a:rPr lang="en" sz="2000" dirty="0">
                <a:solidFill>
                  <a:srgbClr val="C00000"/>
                </a:solidFill>
                <a:latin typeface="Roboto"/>
                <a:ea typeface="Roboto"/>
                <a:cs typeface="Roboto"/>
                <a:sym typeface="Roboto"/>
              </a:rPr>
              <a:t>FOR REGISTERED ATTENDEES ONLY</a:t>
            </a:r>
            <a:endParaRPr sz="2000" dirty="0">
              <a:solidFill>
                <a:srgbClr val="C00000"/>
              </a:solidFill>
              <a:latin typeface="Roboto"/>
              <a:ea typeface="Roboto"/>
              <a:cs typeface="Roboto"/>
              <a:sym typeface="Roboto"/>
            </a:endParaRPr>
          </a:p>
        </p:txBody>
      </p:sp>
      <p:sp>
        <p:nvSpPr>
          <p:cNvPr id="2" name="Date Placeholder 1">
            <a:extLst>
              <a:ext uri="{FF2B5EF4-FFF2-40B4-BE49-F238E27FC236}">
                <a16:creationId xmlns:a16="http://schemas.microsoft.com/office/drawing/2014/main" id="{B30EBBB0-50F2-67FF-F6C4-3786562B5604}"/>
              </a:ext>
            </a:extLst>
          </p:cNvPr>
          <p:cNvSpPr>
            <a:spLocks noGrp="1"/>
          </p:cNvSpPr>
          <p:nvPr>
            <p:ph type="dt" idx="10"/>
          </p:nvPr>
        </p:nvSpPr>
        <p:spPr/>
        <p:txBody>
          <a:bodyPr/>
          <a:lstStyle/>
          <a:p>
            <a:r>
              <a:rPr lang="en-US"/>
              <a:t>January 2023</a:t>
            </a:r>
            <a:endParaRPr lang="en-GB" dirty="0"/>
          </a:p>
        </p:txBody>
      </p:sp>
      <p:sp>
        <p:nvSpPr>
          <p:cNvPr id="3" name="Slide Number Placeholder 2">
            <a:extLst>
              <a:ext uri="{FF2B5EF4-FFF2-40B4-BE49-F238E27FC236}">
                <a16:creationId xmlns:a16="http://schemas.microsoft.com/office/drawing/2014/main" id="{8DD1A468-CAAC-BB56-6762-4A448E1929F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3">
            <a:extLst>
              <a:ext uri="{FF2B5EF4-FFF2-40B4-BE49-F238E27FC236}">
                <a16:creationId xmlns:a16="http://schemas.microsoft.com/office/drawing/2014/main" id="{926F0706-A7FB-17D7-1F18-BF2B961643E0}"/>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9C679E-BCDB-4A5C-A38F-ECA97E9DDB64}">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27987</TotalTime>
  <Words>2418</Words>
  <Application>Microsoft Office PowerPoint</Application>
  <PresentationFormat>Widescreen</PresentationFormat>
  <Paragraphs>346</Paragraphs>
  <Slides>22</Slides>
  <Notes>17</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22</vt:i4>
      </vt:variant>
    </vt:vector>
  </HeadingPairs>
  <TitlesOfParts>
    <vt:vector size="32" baseType="lpstr">
      <vt:lpstr>Arial</vt:lpstr>
      <vt:lpstr>Calibri</vt:lpstr>
      <vt:lpstr>Courier New</vt:lpstr>
      <vt:lpstr>Roboto</vt:lpstr>
      <vt:lpstr>Times New Roman</vt:lpstr>
      <vt:lpstr>Verdana</vt:lpstr>
      <vt:lpstr>Wingdings</vt:lpstr>
      <vt:lpstr>802-11 Theme</vt:lpstr>
      <vt:lpstr>Title slide</vt:lpstr>
      <vt:lpstr>Document</vt:lpstr>
      <vt:lpstr> 1st Vice Chair Report - 2023 January Interim</vt:lpstr>
      <vt:lpstr>Abstract</vt:lpstr>
      <vt:lpstr>Monday, January 16, 2023 802.11 WG Opening Plenary</vt:lpstr>
      <vt:lpstr>Successful Mixed-mode Meeting Protocol</vt:lpstr>
      <vt:lpstr>M3.6 Recording attendance</vt:lpstr>
      <vt:lpstr>January 2023 IEEE 802 Wireless Interim Session</vt:lpstr>
      <vt:lpstr>Meeting Planner and Network Contacts</vt:lpstr>
      <vt:lpstr>Local Registration Times and Location</vt:lpstr>
      <vt:lpstr>Food and Beverage Breaks - Key 7/8</vt:lpstr>
      <vt:lpstr>Schedule of Sessions and Attendance</vt:lpstr>
      <vt:lpstr>Audio Visual Support - In Person Sessions </vt:lpstr>
      <vt:lpstr>Network Access Information and Support </vt:lpstr>
      <vt:lpstr>‘Ready Set Eat!’  Tailgate Style  Networking Social and Games</vt:lpstr>
      <vt:lpstr>Attendee Lounge, Key 9</vt:lpstr>
      <vt:lpstr>Thanks for helping us make this session a success, we look forward to working with you again!</vt:lpstr>
      <vt:lpstr>Friday, January 20, 2022 802.11 WG Closing Plenary</vt:lpstr>
      <vt:lpstr>Straw Poll: Return to This Venue:  (Hilton Baltimore Inner Harbour)</vt:lpstr>
      <vt:lpstr>Straw Poll: March – Atlanta Plenary</vt:lpstr>
      <vt:lpstr>Straw Poll: May – Orlando Interim</vt:lpstr>
      <vt:lpstr>Future Interim Venue Status – January 15, 2023</vt:lpstr>
      <vt:lpstr>Future Venue Contract Status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- 2023 January Interim</dc:title>
  <dc:subject>January 2023</dc:subject>
  <dc:creator>Jon Rosdahl</dc:creator>
  <dc:description>Jon Rosdahl (Qualcomm)</dc:description>
  <cp:lastModifiedBy>Jon Rosdahl</cp:lastModifiedBy>
  <cp:revision>28</cp:revision>
  <cp:lastPrinted>1601-01-01T00:00:00Z</cp:lastPrinted>
  <dcterms:created xsi:type="dcterms:W3CDTF">2020-01-12T14:48:27Z</dcterms:created>
  <dcterms:modified xsi:type="dcterms:W3CDTF">2023-01-16T09:08:11Z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